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A9D48E-7308-43BF-AB31-E6FBEF2DA064}" v="14" dt="2024-10-15T18:19:41.4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5" d="100"/>
          <a:sy n="65" d="100"/>
        </p:scale>
        <p:origin x="72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tarek" userId="68d1527ba184bff3" providerId="LiveId" clId="{ACA9D48E-7308-43BF-AB31-E6FBEF2DA064}"/>
    <pc:docChg chg="undo custSel addSld modSld">
      <pc:chgData name="mohamed tarek" userId="68d1527ba184bff3" providerId="LiveId" clId="{ACA9D48E-7308-43BF-AB31-E6FBEF2DA064}" dt="2024-10-16T13:02:16.145" v="1982" actId="20577"/>
      <pc:docMkLst>
        <pc:docMk/>
      </pc:docMkLst>
      <pc:sldChg chg="addSp delSp modSp mod">
        <pc:chgData name="mohamed tarek" userId="68d1527ba184bff3" providerId="LiveId" clId="{ACA9D48E-7308-43BF-AB31-E6FBEF2DA064}" dt="2024-10-16T13:02:16.145" v="1982" actId="20577"/>
        <pc:sldMkLst>
          <pc:docMk/>
          <pc:sldMk cId="3499861802" sldId="256"/>
        </pc:sldMkLst>
        <pc:spChg chg="mod">
          <ac:chgData name="mohamed tarek" userId="68d1527ba184bff3" providerId="LiveId" clId="{ACA9D48E-7308-43BF-AB31-E6FBEF2DA064}" dt="2024-10-16T13:02:16.145" v="1982" actId="20577"/>
          <ac:spMkLst>
            <pc:docMk/>
            <pc:sldMk cId="3499861802" sldId="256"/>
            <ac:spMk id="3" creationId="{BFE75723-011D-26D6-8B3F-D2FE090CD573}"/>
          </ac:spMkLst>
        </pc:spChg>
        <pc:spChg chg="mod">
          <ac:chgData name="mohamed tarek" userId="68d1527ba184bff3" providerId="LiveId" clId="{ACA9D48E-7308-43BF-AB31-E6FBEF2DA064}" dt="2024-10-15T18:08:27.998" v="989" actId="20577"/>
          <ac:spMkLst>
            <pc:docMk/>
            <pc:sldMk cId="3499861802" sldId="256"/>
            <ac:spMk id="5" creationId="{4C79A6EE-7970-16D6-B193-AB6D31224CAB}"/>
          </ac:spMkLst>
        </pc:spChg>
        <pc:picChg chg="del">
          <ac:chgData name="mohamed tarek" userId="68d1527ba184bff3" providerId="LiveId" clId="{ACA9D48E-7308-43BF-AB31-E6FBEF2DA064}" dt="2024-10-15T18:15:00.633" v="1246" actId="478"/>
          <ac:picMkLst>
            <pc:docMk/>
            <pc:sldMk cId="3499861802" sldId="256"/>
            <ac:picMk id="6" creationId="{5FC0A240-7237-DADE-ABFB-89095E848949}"/>
          </ac:picMkLst>
        </pc:picChg>
        <pc:picChg chg="add mod">
          <ac:chgData name="mohamed tarek" userId="68d1527ba184bff3" providerId="LiveId" clId="{ACA9D48E-7308-43BF-AB31-E6FBEF2DA064}" dt="2024-10-15T18:15:01.071" v="1247"/>
          <ac:picMkLst>
            <pc:docMk/>
            <pc:sldMk cId="3499861802" sldId="256"/>
            <ac:picMk id="7" creationId="{DDB17AB0-7C10-64AA-C21F-B10E01EAF375}"/>
          </ac:picMkLst>
        </pc:picChg>
      </pc:sldChg>
      <pc:sldChg chg="addSp delSp modSp mod">
        <pc:chgData name="mohamed tarek" userId="68d1527ba184bff3" providerId="LiveId" clId="{ACA9D48E-7308-43BF-AB31-E6FBEF2DA064}" dt="2024-10-16T12:51:16.778" v="1864" actId="20577"/>
        <pc:sldMkLst>
          <pc:docMk/>
          <pc:sldMk cId="1513572271" sldId="257"/>
        </pc:sldMkLst>
        <pc:spChg chg="mod">
          <ac:chgData name="mohamed tarek" userId="68d1527ba184bff3" providerId="LiveId" clId="{ACA9D48E-7308-43BF-AB31-E6FBEF2DA064}" dt="2024-10-16T12:51:16.778" v="1864" actId="20577"/>
          <ac:spMkLst>
            <pc:docMk/>
            <pc:sldMk cId="1513572271" sldId="257"/>
            <ac:spMk id="3" creationId="{304416D6-D7EA-3A0B-75E8-0262170685A7}"/>
          </ac:spMkLst>
        </pc:spChg>
        <pc:picChg chg="del">
          <ac:chgData name="mohamed tarek" userId="68d1527ba184bff3" providerId="LiveId" clId="{ACA9D48E-7308-43BF-AB31-E6FBEF2DA064}" dt="2024-10-15T18:14:57.083" v="1244" actId="478"/>
          <ac:picMkLst>
            <pc:docMk/>
            <pc:sldMk cId="1513572271" sldId="257"/>
            <ac:picMk id="4" creationId="{5FC0A240-7237-DADE-ABFB-89095E848949}"/>
          </ac:picMkLst>
        </pc:picChg>
        <pc:picChg chg="add mod">
          <ac:chgData name="mohamed tarek" userId="68d1527ba184bff3" providerId="LiveId" clId="{ACA9D48E-7308-43BF-AB31-E6FBEF2DA064}" dt="2024-10-15T18:14:57.699" v="1245"/>
          <ac:picMkLst>
            <pc:docMk/>
            <pc:sldMk cId="1513572271" sldId="257"/>
            <ac:picMk id="5" creationId="{3DC2390D-E011-BDC8-083C-18A8384DF5D4}"/>
          </ac:picMkLst>
        </pc:picChg>
      </pc:sldChg>
      <pc:sldChg chg="addSp delSp modSp mod">
        <pc:chgData name="mohamed tarek" userId="68d1527ba184bff3" providerId="LiveId" clId="{ACA9D48E-7308-43BF-AB31-E6FBEF2DA064}" dt="2024-10-15T18:14:53.337" v="1243"/>
        <pc:sldMkLst>
          <pc:docMk/>
          <pc:sldMk cId="3369031623" sldId="258"/>
        </pc:sldMkLst>
        <pc:spChg chg="mod">
          <ac:chgData name="mohamed tarek" userId="68d1527ba184bff3" providerId="LiveId" clId="{ACA9D48E-7308-43BF-AB31-E6FBEF2DA064}" dt="2024-10-15T17:39:44.415" v="231" actId="20577"/>
          <ac:spMkLst>
            <pc:docMk/>
            <pc:sldMk cId="3369031623" sldId="258"/>
            <ac:spMk id="3" creationId="{76CAD3A2-EC85-CD9E-3A72-35AD37C8DBC6}"/>
          </ac:spMkLst>
        </pc:spChg>
        <pc:graphicFrameChg chg="add del">
          <ac:chgData name="mohamed tarek" userId="68d1527ba184bff3" providerId="LiveId" clId="{ACA9D48E-7308-43BF-AB31-E6FBEF2DA064}" dt="2024-10-15T18:12:51.566" v="1159" actId="478"/>
          <ac:graphicFrameMkLst>
            <pc:docMk/>
            <pc:sldMk cId="3369031623" sldId="258"/>
            <ac:graphicFrameMk id="5" creationId="{69CF1820-B87B-D736-1619-51FEC226B268}"/>
          </ac:graphicFrameMkLst>
        </pc:graphicFrameChg>
        <pc:picChg chg="del mod">
          <ac:chgData name="mohamed tarek" userId="68d1527ba184bff3" providerId="LiveId" clId="{ACA9D48E-7308-43BF-AB31-E6FBEF2DA064}" dt="2024-10-15T18:14:52.701" v="1242" actId="478"/>
          <ac:picMkLst>
            <pc:docMk/>
            <pc:sldMk cId="3369031623" sldId="258"/>
            <ac:picMk id="4" creationId="{5FC0A240-7237-DADE-ABFB-89095E848949}"/>
          </ac:picMkLst>
        </pc:picChg>
        <pc:picChg chg="add mod">
          <ac:chgData name="mohamed tarek" userId="68d1527ba184bff3" providerId="LiveId" clId="{ACA9D48E-7308-43BF-AB31-E6FBEF2DA064}" dt="2024-10-15T18:14:53.337" v="1243"/>
          <ac:picMkLst>
            <pc:docMk/>
            <pc:sldMk cId="3369031623" sldId="258"/>
            <ac:picMk id="6" creationId="{2056A03D-8C44-D1EE-866C-789BEDB0AC43}"/>
          </ac:picMkLst>
        </pc:picChg>
      </pc:sldChg>
      <pc:sldChg chg="addSp delSp modSp new mod">
        <pc:chgData name="mohamed tarek" userId="68d1527ba184bff3" providerId="LiveId" clId="{ACA9D48E-7308-43BF-AB31-E6FBEF2DA064}" dt="2024-10-16T12:52:35.112" v="1949" actId="5793"/>
        <pc:sldMkLst>
          <pc:docMk/>
          <pc:sldMk cId="727755150" sldId="259"/>
        </pc:sldMkLst>
        <pc:spChg chg="mod">
          <ac:chgData name="mohamed tarek" userId="68d1527ba184bff3" providerId="LiveId" clId="{ACA9D48E-7308-43BF-AB31-E6FBEF2DA064}" dt="2024-10-16T12:51:23.742" v="1868" actId="20577"/>
          <ac:spMkLst>
            <pc:docMk/>
            <pc:sldMk cId="727755150" sldId="259"/>
            <ac:spMk id="2" creationId="{52931BA3-BF0B-4992-9716-8983FDADFBD2}"/>
          </ac:spMkLst>
        </pc:spChg>
        <pc:spChg chg="mod">
          <ac:chgData name="mohamed tarek" userId="68d1527ba184bff3" providerId="LiveId" clId="{ACA9D48E-7308-43BF-AB31-E6FBEF2DA064}" dt="2024-10-16T12:52:35.112" v="1949" actId="5793"/>
          <ac:spMkLst>
            <pc:docMk/>
            <pc:sldMk cId="727755150" sldId="259"/>
            <ac:spMk id="3" creationId="{BB2FF175-6F4B-DABB-754D-05D22508E72D}"/>
          </ac:spMkLst>
        </pc:spChg>
        <pc:picChg chg="add del mod">
          <ac:chgData name="mohamed tarek" userId="68d1527ba184bff3" providerId="LiveId" clId="{ACA9D48E-7308-43BF-AB31-E6FBEF2DA064}" dt="2024-10-15T18:14:48.811" v="1240" actId="478"/>
          <ac:picMkLst>
            <pc:docMk/>
            <pc:sldMk cId="727755150" sldId="259"/>
            <ac:picMk id="4" creationId="{C6065D65-01C7-F1E8-F4EF-B26C5C19F859}"/>
          </ac:picMkLst>
        </pc:picChg>
        <pc:picChg chg="add mod">
          <ac:chgData name="mohamed tarek" userId="68d1527ba184bff3" providerId="LiveId" clId="{ACA9D48E-7308-43BF-AB31-E6FBEF2DA064}" dt="2024-10-15T18:14:49.459" v="1241"/>
          <ac:picMkLst>
            <pc:docMk/>
            <pc:sldMk cId="727755150" sldId="259"/>
            <ac:picMk id="5" creationId="{DDA26AA1-99B9-34CF-DE7B-361CA136D3B1}"/>
          </ac:picMkLst>
        </pc:picChg>
      </pc:sldChg>
      <pc:sldChg chg="addSp delSp modSp new mod">
        <pc:chgData name="mohamed tarek" userId="68d1527ba184bff3" providerId="LiveId" clId="{ACA9D48E-7308-43BF-AB31-E6FBEF2DA064}" dt="2024-10-16T12:52:48.279" v="1957" actId="20577"/>
        <pc:sldMkLst>
          <pc:docMk/>
          <pc:sldMk cId="1884273559" sldId="260"/>
        </pc:sldMkLst>
        <pc:spChg chg="mod">
          <ac:chgData name="mohamed tarek" userId="68d1527ba184bff3" providerId="LiveId" clId="{ACA9D48E-7308-43BF-AB31-E6FBEF2DA064}" dt="2024-10-16T12:52:48.279" v="1957" actId="20577"/>
          <ac:spMkLst>
            <pc:docMk/>
            <pc:sldMk cId="1884273559" sldId="260"/>
            <ac:spMk id="2" creationId="{805E1F63-69FB-32DC-90F6-474367F96712}"/>
          </ac:spMkLst>
        </pc:spChg>
        <pc:spChg chg="mod">
          <ac:chgData name="mohamed tarek" userId="68d1527ba184bff3" providerId="LiveId" clId="{ACA9D48E-7308-43BF-AB31-E6FBEF2DA064}" dt="2024-10-15T18:06:43.694" v="954" actId="20577"/>
          <ac:spMkLst>
            <pc:docMk/>
            <pc:sldMk cId="1884273559" sldId="260"/>
            <ac:spMk id="3" creationId="{FDC7B1F4-0C20-4559-BD42-B84CDFBED34E}"/>
          </ac:spMkLst>
        </pc:spChg>
        <pc:picChg chg="add del mod">
          <ac:chgData name="mohamed tarek" userId="68d1527ba184bff3" providerId="LiveId" clId="{ACA9D48E-7308-43BF-AB31-E6FBEF2DA064}" dt="2024-10-15T18:14:44.334" v="1238" actId="478"/>
          <ac:picMkLst>
            <pc:docMk/>
            <pc:sldMk cId="1884273559" sldId="260"/>
            <ac:picMk id="4" creationId="{9DA86778-7B0A-1BBD-DB59-724009A40A3B}"/>
          </ac:picMkLst>
        </pc:picChg>
        <pc:picChg chg="add mod">
          <ac:chgData name="mohamed tarek" userId="68d1527ba184bff3" providerId="LiveId" clId="{ACA9D48E-7308-43BF-AB31-E6FBEF2DA064}" dt="2024-10-15T18:14:44.828" v="1239"/>
          <ac:picMkLst>
            <pc:docMk/>
            <pc:sldMk cId="1884273559" sldId="260"/>
            <ac:picMk id="5" creationId="{224F3E6F-BE43-C8C1-6E6C-C4E21FF533C8}"/>
          </ac:picMkLst>
        </pc:picChg>
      </pc:sldChg>
      <pc:sldChg chg="addSp delSp modSp new mod">
        <pc:chgData name="mohamed tarek" userId="68d1527ba184bff3" providerId="LiveId" clId="{ACA9D48E-7308-43BF-AB31-E6FBEF2DA064}" dt="2024-10-16T12:52:58.855" v="1965" actId="20577"/>
        <pc:sldMkLst>
          <pc:docMk/>
          <pc:sldMk cId="13471528" sldId="261"/>
        </pc:sldMkLst>
        <pc:spChg chg="mod">
          <ac:chgData name="mohamed tarek" userId="68d1527ba184bff3" providerId="LiveId" clId="{ACA9D48E-7308-43BF-AB31-E6FBEF2DA064}" dt="2024-10-16T12:52:58.855" v="1965" actId="20577"/>
          <ac:spMkLst>
            <pc:docMk/>
            <pc:sldMk cId="13471528" sldId="261"/>
            <ac:spMk id="2" creationId="{799C6937-8F86-5CB1-8298-7E1DC5905444}"/>
          </ac:spMkLst>
        </pc:spChg>
        <pc:spChg chg="mod">
          <ac:chgData name="mohamed tarek" userId="68d1527ba184bff3" providerId="LiveId" clId="{ACA9D48E-7308-43BF-AB31-E6FBEF2DA064}" dt="2024-10-15T18:10:42.886" v="1130" actId="313"/>
          <ac:spMkLst>
            <pc:docMk/>
            <pc:sldMk cId="13471528" sldId="261"/>
            <ac:spMk id="3" creationId="{D4784EF4-E00E-BD41-00D8-320F1C3311C4}"/>
          </ac:spMkLst>
        </pc:spChg>
        <pc:picChg chg="add del mod">
          <ac:chgData name="mohamed tarek" userId="68d1527ba184bff3" providerId="LiveId" clId="{ACA9D48E-7308-43BF-AB31-E6FBEF2DA064}" dt="2024-10-15T18:14:38.938" v="1236" actId="478"/>
          <ac:picMkLst>
            <pc:docMk/>
            <pc:sldMk cId="13471528" sldId="261"/>
            <ac:picMk id="4" creationId="{6D1CD67F-3C7B-7942-3D04-B2F52F8F3C33}"/>
          </ac:picMkLst>
        </pc:picChg>
        <pc:picChg chg="add mod">
          <ac:chgData name="mohamed tarek" userId="68d1527ba184bff3" providerId="LiveId" clId="{ACA9D48E-7308-43BF-AB31-E6FBEF2DA064}" dt="2024-10-15T18:14:39.709" v="1237"/>
          <ac:picMkLst>
            <pc:docMk/>
            <pc:sldMk cId="13471528" sldId="261"/>
            <ac:picMk id="5" creationId="{81EA90D3-CDFE-B9F3-ECED-4DFE99823686}"/>
          </ac:picMkLst>
        </pc:picChg>
      </pc:sldChg>
      <pc:sldChg chg="addSp delSp modSp new mod">
        <pc:chgData name="mohamed tarek" userId="68d1527ba184bff3" providerId="LiveId" clId="{ACA9D48E-7308-43BF-AB31-E6FBEF2DA064}" dt="2024-10-16T12:53:06.965" v="1977" actId="20577"/>
        <pc:sldMkLst>
          <pc:docMk/>
          <pc:sldMk cId="106151853" sldId="262"/>
        </pc:sldMkLst>
        <pc:spChg chg="mod">
          <ac:chgData name="mohamed tarek" userId="68d1527ba184bff3" providerId="LiveId" clId="{ACA9D48E-7308-43BF-AB31-E6FBEF2DA064}" dt="2024-10-16T12:53:06.965" v="1977" actId="20577"/>
          <ac:spMkLst>
            <pc:docMk/>
            <pc:sldMk cId="106151853" sldId="262"/>
            <ac:spMk id="2" creationId="{3ADCDED0-40DD-B612-B58B-D110556A6A38}"/>
          </ac:spMkLst>
        </pc:spChg>
        <pc:spChg chg="mod">
          <ac:chgData name="mohamed tarek" userId="68d1527ba184bff3" providerId="LiveId" clId="{ACA9D48E-7308-43BF-AB31-E6FBEF2DA064}" dt="2024-10-15T18:14:14.632" v="1231" actId="20577"/>
          <ac:spMkLst>
            <pc:docMk/>
            <pc:sldMk cId="106151853" sldId="262"/>
            <ac:spMk id="3" creationId="{C757AE86-0D81-4C07-AEC4-529970AFB0FC}"/>
          </ac:spMkLst>
        </pc:spChg>
        <pc:picChg chg="add del mod">
          <ac:chgData name="mohamed tarek" userId="68d1527ba184bff3" providerId="LiveId" clId="{ACA9D48E-7308-43BF-AB31-E6FBEF2DA064}" dt="2024-10-15T18:14:33.897" v="1234" actId="478"/>
          <ac:picMkLst>
            <pc:docMk/>
            <pc:sldMk cId="106151853" sldId="262"/>
            <ac:picMk id="4" creationId="{ADCEB3EC-7ACD-E4F2-6EC9-3C5C9C55C61C}"/>
          </ac:picMkLst>
        </pc:picChg>
        <pc:picChg chg="add mod">
          <ac:chgData name="mohamed tarek" userId="68d1527ba184bff3" providerId="LiveId" clId="{ACA9D48E-7308-43BF-AB31-E6FBEF2DA064}" dt="2024-10-15T18:14:34.643" v="1235"/>
          <ac:picMkLst>
            <pc:docMk/>
            <pc:sldMk cId="106151853" sldId="262"/>
            <ac:picMk id="5" creationId="{9BEBF878-3830-6AD1-B12A-5B84FAC3D1B2}"/>
          </ac:picMkLst>
        </pc:picChg>
      </pc:sldChg>
      <pc:sldChg chg="addSp modSp new mod">
        <pc:chgData name="mohamed tarek" userId="68d1527ba184bff3" providerId="LiveId" clId="{ACA9D48E-7308-43BF-AB31-E6FBEF2DA064}" dt="2024-10-16T12:50:29.713" v="1860" actId="20577"/>
        <pc:sldMkLst>
          <pc:docMk/>
          <pc:sldMk cId="1525780105" sldId="263"/>
        </pc:sldMkLst>
        <pc:spChg chg="mod">
          <ac:chgData name="mohamed tarek" userId="68d1527ba184bff3" providerId="LiveId" clId="{ACA9D48E-7308-43BF-AB31-E6FBEF2DA064}" dt="2024-10-15T18:16:20.321" v="1258" actId="122"/>
          <ac:spMkLst>
            <pc:docMk/>
            <pc:sldMk cId="1525780105" sldId="263"/>
            <ac:spMk id="2" creationId="{E2F19216-3932-BC14-0D7A-646ADBED3B76}"/>
          </ac:spMkLst>
        </pc:spChg>
        <pc:spChg chg="mod">
          <ac:chgData name="mohamed tarek" userId="68d1527ba184bff3" providerId="LiveId" clId="{ACA9D48E-7308-43BF-AB31-E6FBEF2DA064}" dt="2024-10-16T12:50:29.713" v="1860" actId="20577"/>
          <ac:spMkLst>
            <pc:docMk/>
            <pc:sldMk cId="1525780105" sldId="263"/>
            <ac:spMk id="3" creationId="{8C59D898-1EA3-3099-538C-561DD1607E20}"/>
          </ac:spMkLst>
        </pc:spChg>
        <pc:picChg chg="add mod">
          <ac:chgData name="mohamed tarek" userId="68d1527ba184bff3" providerId="LiveId" clId="{ACA9D48E-7308-43BF-AB31-E6FBEF2DA064}" dt="2024-10-15T18:14:27.957" v="1233"/>
          <ac:picMkLst>
            <pc:docMk/>
            <pc:sldMk cId="1525780105" sldId="263"/>
            <ac:picMk id="4" creationId="{A3362B85-90AC-0A6C-8954-87B150EFD050}"/>
          </ac:picMkLst>
        </pc:picChg>
      </pc:sldChg>
      <pc:sldChg chg="addSp delSp modSp new mod modClrScheme chgLayout">
        <pc:chgData name="mohamed tarek" userId="68d1527ba184bff3" providerId="LiveId" clId="{ACA9D48E-7308-43BF-AB31-E6FBEF2DA064}" dt="2024-10-15T18:19:41.445" v="1296"/>
        <pc:sldMkLst>
          <pc:docMk/>
          <pc:sldMk cId="3280912197" sldId="264"/>
        </pc:sldMkLst>
        <pc:spChg chg="del mod ord">
          <ac:chgData name="mohamed tarek" userId="68d1527ba184bff3" providerId="LiveId" clId="{ACA9D48E-7308-43BF-AB31-E6FBEF2DA064}" dt="2024-10-15T18:18:59.482" v="1260" actId="700"/>
          <ac:spMkLst>
            <pc:docMk/>
            <pc:sldMk cId="3280912197" sldId="264"/>
            <ac:spMk id="2" creationId="{C4033D93-FDA7-C2CA-0E0C-ADD8F38EE392}"/>
          </ac:spMkLst>
        </pc:spChg>
        <pc:spChg chg="del mod ord">
          <ac:chgData name="mohamed tarek" userId="68d1527ba184bff3" providerId="LiveId" clId="{ACA9D48E-7308-43BF-AB31-E6FBEF2DA064}" dt="2024-10-15T18:18:59.482" v="1260" actId="700"/>
          <ac:spMkLst>
            <pc:docMk/>
            <pc:sldMk cId="3280912197" sldId="264"/>
            <ac:spMk id="3" creationId="{C3606CAB-13EC-75AA-0882-817D74A18765}"/>
          </ac:spMkLst>
        </pc:spChg>
        <pc:spChg chg="add del mod ord">
          <ac:chgData name="mohamed tarek" userId="68d1527ba184bff3" providerId="LiveId" clId="{ACA9D48E-7308-43BF-AB31-E6FBEF2DA064}" dt="2024-10-15T18:19:12.667" v="1262" actId="700"/>
          <ac:spMkLst>
            <pc:docMk/>
            <pc:sldMk cId="3280912197" sldId="264"/>
            <ac:spMk id="4" creationId="{27CDBBF4-695E-EFF1-3269-BFAE51BC006E}"/>
          </ac:spMkLst>
        </pc:spChg>
        <pc:spChg chg="add del mod ord">
          <ac:chgData name="mohamed tarek" userId="68d1527ba184bff3" providerId="LiveId" clId="{ACA9D48E-7308-43BF-AB31-E6FBEF2DA064}" dt="2024-10-15T18:19:03.814" v="1261" actId="478"/>
          <ac:spMkLst>
            <pc:docMk/>
            <pc:sldMk cId="3280912197" sldId="264"/>
            <ac:spMk id="5" creationId="{DD574E53-1AB7-0555-75DD-6C45426C1165}"/>
          </ac:spMkLst>
        </pc:spChg>
        <pc:spChg chg="add mod ord">
          <ac:chgData name="mohamed tarek" userId="68d1527ba184bff3" providerId="LiveId" clId="{ACA9D48E-7308-43BF-AB31-E6FBEF2DA064}" dt="2024-10-15T18:19:21.445" v="1274" actId="20577"/>
          <ac:spMkLst>
            <pc:docMk/>
            <pc:sldMk cId="3280912197" sldId="264"/>
            <ac:spMk id="6" creationId="{522E2EB2-1204-E5EA-CB25-7D926865017D}"/>
          </ac:spMkLst>
        </pc:spChg>
        <pc:picChg chg="add mod">
          <ac:chgData name="mohamed tarek" userId="68d1527ba184bff3" providerId="LiveId" clId="{ACA9D48E-7308-43BF-AB31-E6FBEF2DA064}" dt="2024-10-15T18:19:41.445" v="1296"/>
          <ac:picMkLst>
            <pc:docMk/>
            <pc:sldMk cId="3280912197" sldId="264"/>
            <ac:picMk id="7" creationId="{CB6DC793-C78F-CA36-80ED-EE17427FCEEE}"/>
          </ac:picMkLst>
        </pc:picChg>
      </pc:sldChg>
      <pc:sldChg chg="addSp modSp new mod">
        <pc:chgData name="mohamed tarek" userId="68d1527ba184bff3" providerId="LiveId" clId="{ACA9D48E-7308-43BF-AB31-E6FBEF2DA064}" dt="2024-10-15T18:19:39.281" v="1295"/>
        <pc:sldMkLst>
          <pc:docMk/>
          <pc:sldMk cId="2609241937" sldId="265"/>
        </pc:sldMkLst>
        <pc:spChg chg="mod">
          <ac:chgData name="mohamed tarek" userId="68d1527ba184bff3" providerId="LiveId" clId="{ACA9D48E-7308-43BF-AB31-E6FBEF2DA064}" dt="2024-10-15T18:19:38.201" v="1294" actId="20577"/>
          <ac:spMkLst>
            <pc:docMk/>
            <pc:sldMk cId="2609241937" sldId="265"/>
            <ac:spMk id="2" creationId="{4E937FC7-9247-E564-E64C-2AAB36B948AB}"/>
          </ac:spMkLst>
        </pc:spChg>
        <pc:picChg chg="add mod">
          <ac:chgData name="mohamed tarek" userId="68d1527ba184bff3" providerId="LiveId" clId="{ACA9D48E-7308-43BF-AB31-E6FBEF2DA064}" dt="2024-10-15T18:19:39.281" v="1295"/>
          <ac:picMkLst>
            <pc:docMk/>
            <pc:sldMk cId="2609241937" sldId="265"/>
            <ac:picMk id="3" creationId="{45FA0F9D-F303-BF26-3728-6016381855D2}"/>
          </ac:picMkLst>
        </pc:picChg>
      </pc:sldChg>
    </pc:docChg>
  </pc:docChgLst>
</pc:chgInfo>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5CD60141-EEBD-4EC1-8E34-0344C16A18A2}"/>
              </a:ext>
              <a:ext uri="{C183D7F6-B498-43B3-948B-1728B52AA6E4}">
                <adec:decorative xmlns:adec="http://schemas.microsoft.com/office/drawing/2017/decorative" val="1"/>
              </a:ext>
            </a:extLst>
          </p:cNvPr>
          <p:cNvSpPr/>
          <p:nvPr/>
        </p:nvSpPr>
        <p:spPr>
          <a:xfrm>
            <a:off x="5318308" y="0"/>
            <a:ext cx="6873692" cy="6858000"/>
          </a:xfrm>
          <a:custGeom>
            <a:avLst/>
            <a:gdLst>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0 w 12192000"/>
              <a:gd name="connsiteY6" fmla="*/ 0 h 6858000"/>
              <a:gd name="connsiteX7" fmla="*/ 6700 w 12192000"/>
              <a:gd name="connsiteY7" fmla="*/ 0 h 6858000"/>
              <a:gd name="connsiteX8" fmla="*/ 6700 w 12192000"/>
              <a:gd name="connsiteY8" fmla="*/ 6858000 h 6858000"/>
              <a:gd name="connsiteX9" fmla="*/ 0 w 12192000"/>
              <a:gd name="connsiteY9" fmla="*/ 6858000 h 6858000"/>
              <a:gd name="connsiteX0" fmla="*/ 11328900 w 12192000"/>
              <a:gd name="connsiteY0" fmla="*/ 0 h 6858000"/>
              <a:gd name="connsiteX1" fmla="*/ 12192000 w 12192000"/>
              <a:gd name="connsiteY1" fmla="*/ 0 h 6858000"/>
              <a:gd name="connsiteX2" fmla="*/ 12192000 w 12192000"/>
              <a:gd name="connsiteY2" fmla="*/ 6858000 h 6858000"/>
              <a:gd name="connsiteX3" fmla="*/ 5318308 w 12192000"/>
              <a:gd name="connsiteY3" fmla="*/ 6858000 h 6858000"/>
              <a:gd name="connsiteX4" fmla="*/ 11328897 w 12192000"/>
              <a:gd name="connsiteY4" fmla="*/ 4 h 6858000"/>
              <a:gd name="connsiteX5" fmla="*/ 11328898 w 12192000"/>
              <a:gd name="connsiteY5" fmla="*/ 2 h 6858000"/>
              <a:gd name="connsiteX6" fmla="*/ 11328900 w 12192000"/>
              <a:gd name="connsiteY6" fmla="*/ 0 h 6858000"/>
              <a:gd name="connsiteX7" fmla="*/ 0 w 12192000"/>
              <a:gd name="connsiteY7" fmla="*/ 6858000 h 6858000"/>
              <a:gd name="connsiteX8" fmla="*/ 6700 w 12192000"/>
              <a:gd name="connsiteY8" fmla="*/ 0 h 6858000"/>
              <a:gd name="connsiteX9" fmla="*/ 6700 w 12192000"/>
              <a:gd name="connsiteY9" fmla="*/ 6858000 h 6858000"/>
              <a:gd name="connsiteX10" fmla="*/ 0 w 12192000"/>
              <a:gd name="connsiteY10" fmla="*/ 6858000 h 6858000"/>
              <a:gd name="connsiteX0" fmla="*/ 11322200 w 12185300"/>
              <a:gd name="connsiteY0" fmla="*/ 0 h 6858000"/>
              <a:gd name="connsiteX1" fmla="*/ 12185300 w 12185300"/>
              <a:gd name="connsiteY1" fmla="*/ 0 h 6858000"/>
              <a:gd name="connsiteX2" fmla="*/ 12185300 w 12185300"/>
              <a:gd name="connsiteY2" fmla="*/ 6858000 h 6858000"/>
              <a:gd name="connsiteX3" fmla="*/ 5311608 w 12185300"/>
              <a:gd name="connsiteY3" fmla="*/ 6858000 h 6858000"/>
              <a:gd name="connsiteX4" fmla="*/ 11322197 w 12185300"/>
              <a:gd name="connsiteY4" fmla="*/ 4 h 6858000"/>
              <a:gd name="connsiteX5" fmla="*/ 11322198 w 12185300"/>
              <a:gd name="connsiteY5" fmla="*/ 2 h 6858000"/>
              <a:gd name="connsiteX6" fmla="*/ 11322200 w 12185300"/>
              <a:gd name="connsiteY6" fmla="*/ 0 h 6858000"/>
              <a:gd name="connsiteX7" fmla="*/ 0 w 12185300"/>
              <a:gd name="connsiteY7" fmla="*/ 6858000 h 6858000"/>
              <a:gd name="connsiteX8" fmla="*/ 0 w 12185300"/>
              <a:gd name="connsiteY8" fmla="*/ 0 h 6858000"/>
              <a:gd name="connsiteX9" fmla="*/ 0 w 12185300"/>
              <a:gd name="connsiteY9" fmla="*/ 6858000 h 6858000"/>
              <a:gd name="connsiteX0" fmla="*/ 6010592 w 6873692"/>
              <a:gd name="connsiteY0" fmla="*/ 0 h 6858000"/>
              <a:gd name="connsiteX1" fmla="*/ 6873692 w 6873692"/>
              <a:gd name="connsiteY1" fmla="*/ 0 h 6858000"/>
              <a:gd name="connsiteX2" fmla="*/ 6873692 w 6873692"/>
              <a:gd name="connsiteY2" fmla="*/ 6858000 h 6858000"/>
              <a:gd name="connsiteX3" fmla="*/ 0 w 6873692"/>
              <a:gd name="connsiteY3" fmla="*/ 6858000 h 6858000"/>
              <a:gd name="connsiteX4" fmla="*/ 6010589 w 6873692"/>
              <a:gd name="connsiteY4" fmla="*/ 4 h 6858000"/>
              <a:gd name="connsiteX5" fmla="*/ 6010590 w 6873692"/>
              <a:gd name="connsiteY5" fmla="*/ 2 h 6858000"/>
              <a:gd name="connsiteX6" fmla="*/ 6010592 w 6873692"/>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3692" h="6858000">
                <a:moveTo>
                  <a:pt x="6010592" y="0"/>
                </a:moveTo>
                <a:lnTo>
                  <a:pt x="6873692" y="0"/>
                </a:lnTo>
                <a:lnTo>
                  <a:pt x="6873692" y="6858000"/>
                </a:lnTo>
                <a:lnTo>
                  <a:pt x="0" y="6858000"/>
                </a:lnTo>
                <a:lnTo>
                  <a:pt x="6010589" y="4"/>
                </a:lnTo>
                <a:cubicBezTo>
                  <a:pt x="6010589" y="3"/>
                  <a:pt x="6010590" y="3"/>
                  <a:pt x="6010590" y="2"/>
                </a:cubicBezTo>
                <a:lnTo>
                  <a:pt x="6010592" y="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65FCBBA-905A-4FD1-BFBA-F3EE6DA264E0}"/>
              </a:ext>
            </a:extLst>
          </p:cNvPr>
          <p:cNvSpPr>
            <a:spLocks noGrp="1"/>
          </p:cNvSpPr>
          <p:nvPr>
            <p:ph type="ctrTitle"/>
          </p:nvPr>
        </p:nvSpPr>
        <p:spPr>
          <a:xfrm>
            <a:off x="1143000" y="1181098"/>
            <a:ext cx="8986580" cy="2832404"/>
          </a:xfrm>
        </p:spPr>
        <p:txBody>
          <a:bodyPr anchor="t">
            <a:normAutofit/>
          </a:bodyPr>
          <a:lstStyle>
            <a:lvl1pPr algn="l">
              <a:lnSpc>
                <a:spcPct val="100000"/>
              </a:lnSpc>
              <a:defRPr sz="4800" cap="all" spc="300" baseline="0"/>
            </a:lvl1pPr>
          </a:lstStyle>
          <a:p>
            <a:r>
              <a:rPr lang="en-US" dirty="0"/>
              <a:t>Click to edit Master title style</a:t>
            </a:r>
          </a:p>
        </p:txBody>
      </p:sp>
      <p:sp>
        <p:nvSpPr>
          <p:cNvPr id="3" name="Subtitle 2">
            <a:extLst>
              <a:ext uri="{FF2B5EF4-FFF2-40B4-BE49-F238E27FC236}">
                <a16:creationId xmlns:a16="http://schemas.microsoft.com/office/drawing/2014/main" id="{13DD287E-F1C8-463F-8429-D1B5B1582520}"/>
              </a:ext>
            </a:extLst>
          </p:cNvPr>
          <p:cNvSpPr>
            <a:spLocks noGrp="1"/>
          </p:cNvSpPr>
          <p:nvPr>
            <p:ph type="subTitle" idx="1"/>
          </p:nvPr>
        </p:nvSpPr>
        <p:spPr>
          <a:xfrm>
            <a:off x="1143000" y="5463522"/>
            <a:ext cx="8986580" cy="650311"/>
          </a:xfrm>
        </p:spPr>
        <p:txBody>
          <a:bodyPr>
            <a:normAutofit/>
          </a:bodyPr>
          <a:lstStyle>
            <a:lvl1pPr marL="0" indent="0" algn="l">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81F44ED-7973-4A99-B2CA-A8962BCE0D5D}"/>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5" name="Footer Placeholder 4">
            <a:extLst>
              <a:ext uri="{FF2B5EF4-FFF2-40B4-BE49-F238E27FC236}">
                <a16:creationId xmlns:a16="http://schemas.microsoft.com/office/drawing/2014/main" id="{08DF96F2-D6BE-49AC-A605-5AE87C3F2F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7FC50-B13C-4B63-AE64-F71A6EDE63B6}"/>
              </a:ext>
            </a:extLst>
          </p:cNvPr>
          <p:cNvSpPr>
            <a:spLocks noGrp="1"/>
          </p:cNvSpPr>
          <p:nvPr>
            <p:ph type="sldNum" sz="quarter" idx="12"/>
          </p:nvPr>
        </p:nvSpPr>
        <p:spPr/>
        <p:txBody>
          <a:bodyPr/>
          <a:lstStyle/>
          <a:p>
            <a:fld id="{C0722274-0FAA-4649-AA4E-4210F4F32167}" type="slidenum">
              <a:rPr lang="en-US" smtClean="0"/>
              <a:t>‹#›</a:t>
            </a:fld>
            <a:endParaRPr lang="en-US"/>
          </a:p>
        </p:txBody>
      </p:sp>
      <p:cxnSp>
        <p:nvCxnSpPr>
          <p:cNvPr id="12" name="Straight Connector 11">
            <a:extLst>
              <a:ext uri="{FF2B5EF4-FFF2-40B4-BE49-F238E27FC236}">
                <a16:creationId xmlns:a16="http://schemas.microsoft.com/office/drawing/2014/main" id="{4C75A547-BCD1-42BE-966E-53CA0AB93165}"/>
              </a:ext>
            </a:extLst>
          </p:cNvPr>
          <p:cNvCxnSpPr>
            <a:cxnSpLocks/>
          </p:cNvCxnSpPr>
          <p:nvPr/>
        </p:nvCxnSpPr>
        <p:spPr>
          <a:xfrm>
            <a:off x="1188357" y="5151666"/>
            <a:ext cx="982254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107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A3BF2-BCE9-47D7-B1C0-1F0E4936B6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2722E9-C3E4-48AF-996A-495AE659FA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C9E516-382B-4845-93BF-20C16EE0DB05}"/>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5" name="Footer Placeholder 4">
            <a:extLst>
              <a:ext uri="{FF2B5EF4-FFF2-40B4-BE49-F238E27FC236}">
                <a16:creationId xmlns:a16="http://schemas.microsoft.com/office/drawing/2014/main" id="{EAB96E16-F168-442A-843C-5D490D54B0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A61BEA-A969-437A-BD8B-CB1B709AD430}"/>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1467126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528449-3E11-45FF-BF3A-651867603E75}"/>
              </a:ext>
            </a:extLst>
          </p:cNvPr>
          <p:cNvSpPr>
            <a:spLocks noGrp="1"/>
          </p:cNvSpPr>
          <p:nvPr>
            <p:ph type="title" orient="vert"/>
          </p:nvPr>
        </p:nvSpPr>
        <p:spPr>
          <a:xfrm>
            <a:off x="8572500" y="870625"/>
            <a:ext cx="2476499" cy="50292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AFC0EAB0-2DFA-4CBA-86B1-1826EF523D4D}"/>
              </a:ext>
            </a:extLst>
          </p:cNvPr>
          <p:cNvSpPr>
            <a:spLocks noGrp="1"/>
          </p:cNvSpPr>
          <p:nvPr>
            <p:ph type="body" orient="vert" idx="1"/>
          </p:nvPr>
        </p:nvSpPr>
        <p:spPr>
          <a:xfrm>
            <a:off x="1143000" y="870625"/>
            <a:ext cx="7324928" cy="50292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FA22F89-E1F5-45D7-945A-8A2886C4BA59}"/>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5" name="Footer Placeholder 4">
            <a:extLst>
              <a:ext uri="{FF2B5EF4-FFF2-40B4-BE49-F238E27FC236}">
                <a16:creationId xmlns:a16="http://schemas.microsoft.com/office/drawing/2014/main" id="{637E7E82-5FB8-4289-AD0C-0BA788E147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5A4046-1A2C-41F5-A177-1C3919C20569}"/>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99491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CD6F3-88F1-4195-8395-57AA096BB3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D8D06C-EB08-40B3-AFB3-A62F441122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03962F-B413-4C4C-A490-724DDB9E7DB9}"/>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5" name="Footer Placeholder 4">
            <a:extLst>
              <a:ext uri="{FF2B5EF4-FFF2-40B4-BE49-F238E27FC236}">
                <a16:creationId xmlns:a16="http://schemas.microsoft.com/office/drawing/2014/main" id="{02871813-4E87-4C04-835D-76246010B0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22BA3-033C-491E-A045-F0052AC19A8C}"/>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33958838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E19AD-2EDD-4B4F-9F9E-46A4441847A6}"/>
              </a:ext>
            </a:extLst>
          </p:cNvPr>
          <p:cNvSpPr>
            <a:spLocks noGrp="1"/>
          </p:cNvSpPr>
          <p:nvPr>
            <p:ph type="title"/>
          </p:nvPr>
        </p:nvSpPr>
        <p:spPr>
          <a:xfrm>
            <a:off x="1143000" y="1709738"/>
            <a:ext cx="8520952" cy="2852737"/>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00EE5927-21D5-4EBA-A112-CAD1BD38BCB1}"/>
              </a:ext>
            </a:extLst>
          </p:cNvPr>
          <p:cNvSpPr>
            <a:spLocks noGrp="1"/>
          </p:cNvSpPr>
          <p:nvPr>
            <p:ph type="body" idx="1"/>
          </p:nvPr>
        </p:nvSpPr>
        <p:spPr>
          <a:xfrm>
            <a:off x="1143000" y="4589466"/>
            <a:ext cx="8520952" cy="813266"/>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CEF0D16-9D87-4D76-A5A5-534E24B7DD25}"/>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5" name="Footer Placeholder 4">
            <a:extLst>
              <a:ext uri="{FF2B5EF4-FFF2-40B4-BE49-F238E27FC236}">
                <a16:creationId xmlns:a16="http://schemas.microsoft.com/office/drawing/2014/main" id="{5965F387-5AAC-45D0-ABCE-B1CF4BC7E0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8AF6FE-0006-4F40-A7FB-E0FDBADF7548}"/>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1920646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8AADE-587E-4574-B21B-7ABDE5A236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2F9DA5-4DFB-4211-A58A-FFD842C27A65}"/>
              </a:ext>
            </a:extLst>
          </p:cNvPr>
          <p:cNvSpPr>
            <a:spLocks noGrp="1"/>
          </p:cNvSpPr>
          <p:nvPr>
            <p:ph sz="half" idx="1"/>
          </p:nvPr>
        </p:nvSpPr>
        <p:spPr>
          <a:xfrm>
            <a:off x="1143000" y="2339501"/>
            <a:ext cx="4798979" cy="3550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A99F26-66AF-4614-91CE-C93A24BAC23A}"/>
              </a:ext>
            </a:extLst>
          </p:cNvPr>
          <p:cNvSpPr>
            <a:spLocks noGrp="1"/>
          </p:cNvSpPr>
          <p:nvPr>
            <p:ph sz="half" idx="2"/>
          </p:nvPr>
        </p:nvSpPr>
        <p:spPr>
          <a:xfrm>
            <a:off x="6250020" y="2339501"/>
            <a:ext cx="4798980" cy="355059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F8F678E-59B5-4DF9-ABCB-506B9CB701CC}"/>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6" name="Footer Placeholder 5">
            <a:extLst>
              <a:ext uri="{FF2B5EF4-FFF2-40B4-BE49-F238E27FC236}">
                <a16:creationId xmlns:a16="http://schemas.microsoft.com/office/drawing/2014/main" id="{18B50A53-317B-444A-9BA2-F69CDBF5DA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B269A1-B0FB-4C8F-B6AA-0718C92D3D22}"/>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846337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2BBBF-42B2-4A5D-B145-46983A530170}"/>
              </a:ext>
            </a:extLst>
          </p:cNvPr>
          <p:cNvSpPr>
            <a:spLocks noGrp="1"/>
          </p:cNvSpPr>
          <p:nvPr>
            <p:ph type="title"/>
          </p:nvPr>
        </p:nvSpPr>
        <p:spPr>
          <a:xfrm>
            <a:off x="1143000" y="1133272"/>
            <a:ext cx="9905999" cy="84630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804BE44-5271-4B5D-B649-35E3AF20B48F}"/>
              </a:ext>
            </a:extLst>
          </p:cNvPr>
          <p:cNvSpPr>
            <a:spLocks noGrp="1"/>
          </p:cNvSpPr>
          <p:nvPr>
            <p:ph type="body" idx="1"/>
          </p:nvPr>
        </p:nvSpPr>
        <p:spPr>
          <a:xfrm>
            <a:off x="1142999" y="2067127"/>
            <a:ext cx="4798980"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4D7891E-0C0A-4688-97DD-C0715E322194}"/>
              </a:ext>
            </a:extLst>
          </p:cNvPr>
          <p:cNvSpPr>
            <a:spLocks noGrp="1"/>
          </p:cNvSpPr>
          <p:nvPr>
            <p:ph sz="half" idx="2"/>
          </p:nvPr>
        </p:nvSpPr>
        <p:spPr>
          <a:xfrm>
            <a:off x="1143001" y="2864795"/>
            <a:ext cx="4798978"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75EAF30-3412-49B0-93D1-596CC2695B26}"/>
              </a:ext>
            </a:extLst>
          </p:cNvPr>
          <p:cNvSpPr>
            <a:spLocks noGrp="1"/>
          </p:cNvSpPr>
          <p:nvPr>
            <p:ph type="body" sz="quarter" idx="3"/>
          </p:nvPr>
        </p:nvSpPr>
        <p:spPr>
          <a:xfrm>
            <a:off x="6250018" y="2067127"/>
            <a:ext cx="4798981" cy="710119"/>
          </a:xfrm>
        </p:spPr>
        <p:txBody>
          <a:bodyPr anchor="b">
            <a:normAutofit/>
          </a:bodyPr>
          <a:lstStyle>
            <a:lvl1pPr marL="0" indent="0">
              <a:buNone/>
              <a:defRPr sz="20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707B9B7-F41C-4314-9F0C-BB84547FB8CA}"/>
              </a:ext>
            </a:extLst>
          </p:cNvPr>
          <p:cNvSpPr>
            <a:spLocks noGrp="1"/>
          </p:cNvSpPr>
          <p:nvPr>
            <p:ph sz="quarter" idx="4"/>
          </p:nvPr>
        </p:nvSpPr>
        <p:spPr>
          <a:xfrm>
            <a:off x="6250019" y="2864795"/>
            <a:ext cx="4798982" cy="30253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8421587F-6AFC-4906-86EB-6B0A86EEF300}"/>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8" name="Footer Placeholder 7">
            <a:extLst>
              <a:ext uri="{FF2B5EF4-FFF2-40B4-BE49-F238E27FC236}">
                <a16:creationId xmlns:a16="http://schemas.microsoft.com/office/drawing/2014/main" id="{354BE2C5-583B-49BC-9864-B01EEF79874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39B236-45F5-4CC6-8D53-A6903A1CC8B3}"/>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476821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6B206-0678-4577-B79F-760526A5FD76}"/>
              </a:ext>
            </a:extLst>
          </p:cNvPr>
          <p:cNvSpPr>
            <a:spLocks noGrp="1"/>
          </p:cNvSpPr>
          <p:nvPr>
            <p:ph type="title"/>
          </p:nvPr>
        </p:nvSpPr>
        <p:spPr>
          <a:xfrm>
            <a:off x="2019300" y="1322615"/>
            <a:ext cx="8175171" cy="4212771"/>
          </a:xfrm>
        </p:spPr>
        <p:txBody>
          <a:bodyPr/>
          <a:lstStyle>
            <a:lvl1pPr algn="ctr">
              <a:defRPr/>
            </a:lvl1pPr>
          </a:lstStyle>
          <a:p>
            <a:r>
              <a:rPr lang="en-US" dirty="0"/>
              <a:t>Click to edit Master title style</a:t>
            </a:r>
          </a:p>
        </p:txBody>
      </p:sp>
      <p:sp>
        <p:nvSpPr>
          <p:cNvPr id="3" name="Date Placeholder 2">
            <a:extLst>
              <a:ext uri="{FF2B5EF4-FFF2-40B4-BE49-F238E27FC236}">
                <a16:creationId xmlns:a16="http://schemas.microsoft.com/office/drawing/2014/main" id="{E6D5FCB8-AFD3-4801-BBD6-9548F4CF7C86}"/>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4" name="Footer Placeholder 3">
            <a:extLst>
              <a:ext uri="{FF2B5EF4-FFF2-40B4-BE49-F238E27FC236}">
                <a16:creationId xmlns:a16="http://schemas.microsoft.com/office/drawing/2014/main" id="{0F6DACF8-CBC0-416B-B28E-EE18C42383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0C7421-FF49-4CE9-87D0-2B4FFE0E3DC4}"/>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1651694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19CBFE-15AA-4447-9F9C-D8B0BEB242DA}"/>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3" name="Footer Placeholder 2">
            <a:extLst>
              <a:ext uri="{FF2B5EF4-FFF2-40B4-BE49-F238E27FC236}">
                <a16:creationId xmlns:a16="http://schemas.microsoft.com/office/drawing/2014/main" id="{C6B48227-EC1E-4063-9682-891A2DB1A8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2C6A63-C3F4-4563-A542-9A41AC946C32}"/>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9599644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900C1-FE18-461C-801C-8626C7759861}"/>
              </a:ext>
            </a:extLst>
          </p:cNvPr>
          <p:cNvSpPr>
            <a:spLocks noGrp="1"/>
          </p:cNvSpPr>
          <p:nvPr>
            <p:ph type="title"/>
          </p:nvPr>
        </p:nvSpPr>
        <p:spPr>
          <a:xfrm>
            <a:off x="1143000" y="1600200"/>
            <a:ext cx="3932237" cy="1964986"/>
          </a:xfrm>
        </p:spPr>
        <p:txBody>
          <a:bodyPr anchor="b">
            <a:normAutofit/>
          </a:bodyPr>
          <a:lstStyle>
            <a:lvl1pPr>
              <a:lnSpc>
                <a:spcPct val="110000"/>
              </a:lnSpc>
              <a:defRPr sz="2400" cap="all" spc="300" baseline="0"/>
            </a:lvl1pPr>
          </a:lstStyle>
          <a:p>
            <a:r>
              <a:rPr lang="en-US" dirty="0"/>
              <a:t>Click to edit Master title style</a:t>
            </a:r>
          </a:p>
        </p:txBody>
      </p:sp>
      <p:sp>
        <p:nvSpPr>
          <p:cNvPr id="3" name="Content Placeholder 2">
            <a:extLst>
              <a:ext uri="{FF2B5EF4-FFF2-40B4-BE49-F238E27FC236}">
                <a16:creationId xmlns:a16="http://schemas.microsoft.com/office/drawing/2014/main" id="{AB14CFF3-3406-49E3-9D5A-1BE90FFA508E}"/>
              </a:ext>
            </a:extLst>
          </p:cNvPr>
          <p:cNvSpPr>
            <a:spLocks noGrp="1"/>
          </p:cNvSpPr>
          <p:nvPr>
            <p:ph idx="1"/>
          </p:nvPr>
        </p:nvSpPr>
        <p:spPr>
          <a:xfrm>
            <a:off x="5627451" y="987425"/>
            <a:ext cx="5421548"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033D14FF-9082-4BBA-BC7A-F4C5B78599C5}"/>
              </a:ext>
            </a:extLst>
          </p:cNvPr>
          <p:cNvSpPr>
            <a:spLocks noGrp="1"/>
          </p:cNvSpPr>
          <p:nvPr>
            <p:ph type="body" sz="half" idx="2"/>
          </p:nvPr>
        </p:nvSpPr>
        <p:spPr>
          <a:xfrm>
            <a:off x="1143000" y="3662464"/>
            <a:ext cx="3932237" cy="2206523"/>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D5A2726-EB8E-4DF7-9A1B-F03BD8C7179E}"/>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6" name="Footer Placeholder 5">
            <a:extLst>
              <a:ext uri="{FF2B5EF4-FFF2-40B4-BE49-F238E27FC236}">
                <a16:creationId xmlns:a16="http://schemas.microsoft.com/office/drawing/2014/main" id="{8D9929BE-611C-4FE6-B0A5-E0FF9DF96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B90B32-1D0E-4BCD-8850-59EA235F7EB4}"/>
              </a:ext>
            </a:extLst>
          </p:cNvPr>
          <p:cNvSpPr>
            <a:spLocks noGrp="1"/>
          </p:cNvSpPr>
          <p:nvPr>
            <p:ph type="sldNum" sz="quarter" idx="12"/>
          </p:nvPr>
        </p:nvSpPr>
        <p:spPr/>
        <p:txBody>
          <a:bodyPr/>
          <a:lstStyle/>
          <a:p>
            <a:fld id="{C0722274-0FAA-4649-AA4E-4210F4F32167}" type="slidenum">
              <a:rPr lang="en-US" smtClean="0"/>
              <a:t>‹#›</a:t>
            </a:fld>
            <a:endParaRPr lang="en-US"/>
          </a:p>
        </p:txBody>
      </p:sp>
    </p:spTree>
    <p:extLst>
      <p:ext uri="{BB962C8B-B14F-4D97-AF65-F5344CB8AC3E}">
        <p14:creationId xmlns:p14="http://schemas.microsoft.com/office/powerpoint/2010/main" val="26947720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CA1460E-1069-4FCA-B04E-28F77C861046}"/>
              </a:ext>
            </a:extLst>
          </p:cNvPr>
          <p:cNvSpPr>
            <a:spLocks noGrp="1"/>
          </p:cNvSpPr>
          <p:nvPr>
            <p:ph type="pic" idx="1"/>
          </p:nvPr>
        </p:nvSpPr>
        <p:spPr>
          <a:xfrm>
            <a:off x="5513614" y="987425"/>
            <a:ext cx="55353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6138C1E-867B-4FE9-8783-9B1246AEB797}"/>
              </a:ext>
            </a:extLst>
          </p:cNvPr>
          <p:cNvSpPr>
            <a:spLocks noGrp="1"/>
          </p:cNvSpPr>
          <p:nvPr>
            <p:ph type="body" sz="half" idx="2"/>
          </p:nvPr>
        </p:nvSpPr>
        <p:spPr>
          <a:xfrm>
            <a:off x="1143000" y="3657601"/>
            <a:ext cx="3932236" cy="2211388"/>
          </a:xfrm>
        </p:spPr>
        <p:txBody>
          <a:bodyPr/>
          <a:lstStyle>
            <a:lvl1pPr marL="0" indent="0">
              <a:buNone/>
              <a:defRPr sz="16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0721568-4870-46F2-9F7E-F410702012D9}"/>
              </a:ext>
            </a:extLst>
          </p:cNvPr>
          <p:cNvSpPr>
            <a:spLocks noGrp="1"/>
          </p:cNvSpPr>
          <p:nvPr>
            <p:ph type="dt" sz="half" idx="10"/>
          </p:nvPr>
        </p:nvSpPr>
        <p:spPr/>
        <p:txBody>
          <a:bodyPr/>
          <a:lstStyle/>
          <a:p>
            <a:fld id="{3CADBD16-5BFB-4D9F-9646-C75D1B53BBB6}" type="datetimeFigureOut">
              <a:rPr lang="en-US" smtClean="0"/>
              <a:t>10/16/2024</a:t>
            </a:fld>
            <a:endParaRPr lang="en-US"/>
          </a:p>
        </p:txBody>
      </p:sp>
      <p:sp>
        <p:nvSpPr>
          <p:cNvPr id="6" name="Footer Placeholder 5">
            <a:extLst>
              <a:ext uri="{FF2B5EF4-FFF2-40B4-BE49-F238E27FC236}">
                <a16:creationId xmlns:a16="http://schemas.microsoft.com/office/drawing/2014/main" id="{0BB3CC65-0E73-45A1-9D4F-3F4559B3B6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8C58CD-9BC3-431E-A7B4-D596A7F06C5E}"/>
              </a:ext>
            </a:extLst>
          </p:cNvPr>
          <p:cNvSpPr>
            <a:spLocks noGrp="1"/>
          </p:cNvSpPr>
          <p:nvPr>
            <p:ph type="sldNum" sz="quarter" idx="12"/>
          </p:nvPr>
        </p:nvSpPr>
        <p:spPr/>
        <p:txBody>
          <a:bodyPr/>
          <a:lstStyle/>
          <a:p>
            <a:fld id="{C0722274-0FAA-4649-AA4E-4210F4F32167}" type="slidenum">
              <a:rPr lang="en-US" smtClean="0"/>
              <a:t>‹#›</a:t>
            </a:fld>
            <a:endParaRPr lang="en-US"/>
          </a:p>
        </p:txBody>
      </p:sp>
      <p:sp>
        <p:nvSpPr>
          <p:cNvPr id="2" name="Title 1">
            <a:extLst>
              <a:ext uri="{FF2B5EF4-FFF2-40B4-BE49-F238E27FC236}">
                <a16:creationId xmlns:a16="http://schemas.microsoft.com/office/drawing/2014/main" id="{2368F756-D171-474C-8B1A-C818032F6F78}"/>
              </a:ext>
            </a:extLst>
          </p:cNvPr>
          <p:cNvSpPr>
            <a:spLocks noGrp="1"/>
          </p:cNvSpPr>
          <p:nvPr>
            <p:ph type="title"/>
          </p:nvPr>
        </p:nvSpPr>
        <p:spPr>
          <a:xfrm>
            <a:off x="1143000" y="1600201"/>
            <a:ext cx="3932236" cy="1959428"/>
          </a:xfrm>
        </p:spPr>
        <p:txBody>
          <a:bodyPr anchor="b">
            <a:normAutofit/>
          </a:bodyPr>
          <a:lstStyle>
            <a:lvl1pPr>
              <a:lnSpc>
                <a:spcPct val="110000"/>
              </a:lnSpc>
              <a:defRPr sz="2400" cap="all" spc="300" baseline="0"/>
            </a:lvl1pPr>
          </a:lstStyle>
          <a:p>
            <a:r>
              <a:rPr lang="en-US" dirty="0"/>
              <a:t>Click to edit Master title style</a:t>
            </a:r>
          </a:p>
        </p:txBody>
      </p:sp>
    </p:spTree>
    <p:extLst>
      <p:ext uri="{BB962C8B-B14F-4D97-AF65-F5344CB8AC3E}">
        <p14:creationId xmlns:p14="http://schemas.microsoft.com/office/powerpoint/2010/main" val="1082825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1C2F78B-DEE8-4195-A196-DFC51BDADFF9}"/>
              </a:ext>
            </a:extLst>
          </p:cNvPr>
          <p:cNvSpPr/>
          <p:nvPr/>
        </p:nvSpPr>
        <p:spPr>
          <a:xfrm>
            <a:off x="9749268" y="4070878"/>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A1D79D08-4BE8-4799-BE09-5078DFEE2256}"/>
              </a:ext>
            </a:extLst>
          </p:cNvPr>
          <p:cNvSpPr/>
          <p:nvPr/>
        </p:nvSpPr>
        <p:spPr>
          <a:xfrm rot="10800000">
            <a:off x="0" y="0"/>
            <a:ext cx="2442733" cy="2787123"/>
          </a:xfrm>
          <a:custGeom>
            <a:avLst/>
            <a:gdLst>
              <a:gd name="connsiteX0" fmla="*/ 2442733 w 2442733"/>
              <a:gd name="connsiteY0" fmla="*/ 0 h 2787123"/>
              <a:gd name="connsiteX1" fmla="*/ 2442733 w 2442733"/>
              <a:gd name="connsiteY1" fmla="*/ 2787123 h 2787123"/>
              <a:gd name="connsiteX2" fmla="*/ 0 w 2442733"/>
              <a:gd name="connsiteY2" fmla="*/ 2787123 h 2787123"/>
            </a:gdLst>
            <a:ahLst/>
            <a:cxnLst>
              <a:cxn ang="0">
                <a:pos x="connsiteX0" y="connsiteY0"/>
              </a:cxn>
              <a:cxn ang="0">
                <a:pos x="connsiteX1" y="connsiteY1"/>
              </a:cxn>
              <a:cxn ang="0">
                <a:pos x="connsiteX2" y="connsiteY2"/>
              </a:cxn>
            </a:cxnLst>
            <a:rect l="l" t="t" r="r" b="b"/>
            <a:pathLst>
              <a:path w="2442733" h="2787123">
                <a:moveTo>
                  <a:pt x="2442733" y="0"/>
                </a:moveTo>
                <a:lnTo>
                  <a:pt x="2442733" y="2787123"/>
                </a:lnTo>
                <a:lnTo>
                  <a:pt x="0" y="2787123"/>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2" name="Straight Connector 11">
            <a:extLst>
              <a:ext uri="{FF2B5EF4-FFF2-40B4-BE49-F238E27FC236}">
                <a16:creationId xmlns:a16="http://schemas.microsoft.com/office/drawing/2014/main" id="{C95D65A1-16CB-407F-993F-2A6D59BCC0C8}"/>
              </a:ext>
            </a:extLst>
          </p:cNvPr>
          <p:cNvCxnSpPr>
            <a:cxnSpLocks/>
          </p:cNvCxnSpPr>
          <p:nvPr/>
        </p:nvCxnSpPr>
        <p:spPr>
          <a:xfrm>
            <a:off x="1233837" y="6172200"/>
            <a:ext cx="976063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0BA018A2-815D-41B0-A189-FDF7A5E88891}"/>
              </a:ext>
            </a:extLst>
          </p:cNvPr>
          <p:cNvSpPr>
            <a:spLocks noGrp="1"/>
          </p:cNvSpPr>
          <p:nvPr>
            <p:ph type="title"/>
          </p:nvPr>
        </p:nvSpPr>
        <p:spPr>
          <a:xfrm>
            <a:off x="1143000" y="872935"/>
            <a:ext cx="9905999" cy="13608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6DFAE63-1276-4C7C-BFF5-F5DF1CDB23E5}"/>
              </a:ext>
            </a:extLst>
          </p:cNvPr>
          <p:cNvSpPr>
            <a:spLocks noGrp="1"/>
          </p:cNvSpPr>
          <p:nvPr>
            <p:ph type="body" idx="1"/>
          </p:nvPr>
        </p:nvSpPr>
        <p:spPr>
          <a:xfrm>
            <a:off x="1143000" y="2332026"/>
            <a:ext cx="9905999" cy="356711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5380268-2D73-487C-843B-51648AE18194}"/>
              </a:ext>
            </a:extLst>
          </p:cNvPr>
          <p:cNvSpPr>
            <a:spLocks noGrp="1"/>
          </p:cNvSpPr>
          <p:nvPr>
            <p:ph type="dt" sz="half" idx="2"/>
          </p:nvPr>
        </p:nvSpPr>
        <p:spPr>
          <a:xfrm>
            <a:off x="7388157" y="6356350"/>
            <a:ext cx="3093395" cy="365125"/>
          </a:xfrm>
          <a:prstGeom prst="rect">
            <a:avLst/>
          </a:prstGeom>
        </p:spPr>
        <p:txBody>
          <a:bodyPr vert="horz" lIns="91440" tIns="45720" rIns="91440" bIns="45720" rtlCol="0" anchor="ctr"/>
          <a:lstStyle>
            <a:lvl1pPr algn="r">
              <a:defRPr sz="1050">
                <a:solidFill>
                  <a:schemeClr val="tx1"/>
                </a:solidFill>
              </a:defRPr>
            </a:lvl1pPr>
          </a:lstStyle>
          <a:p>
            <a:fld id="{3CADBD16-5BFB-4D9F-9646-C75D1B53BBB6}" type="datetimeFigureOut">
              <a:rPr lang="en-US" smtClean="0"/>
              <a:pPr/>
              <a:t>10/16/2024</a:t>
            </a:fld>
            <a:endParaRPr lang="en-US" dirty="0"/>
          </a:p>
        </p:txBody>
      </p:sp>
      <p:sp>
        <p:nvSpPr>
          <p:cNvPr id="5" name="Footer Placeholder 4">
            <a:extLst>
              <a:ext uri="{FF2B5EF4-FFF2-40B4-BE49-F238E27FC236}">
                <a16:creationId xmlns:a16="http://schemas.microsoft.com/office/drawing/2014/main" id="{99F61E6D-D51F-4BD7-B59D-19AF179177B8}"/>
              </a:ext>
            </a:extLst>
          </p:cNvPr>
          <p:cNvSpPr>
            <a:spLocks noGrp="1"/>
          </p:cNvSpPr>
          <p:nvPr>
            <p:ph type="ftr" sz="quarter" idx="3"/>
          </p:nvPr>
        </p:nvSpPr>
        <p:spPr>
          <a:xfrm>
            <a:off x="1143000" y="6356350"/>
            <a:ext cx="3959157" cy="365125"/>
          </a:xfrm>
          <a:prstGeom prst="rect">
            <a:avLst/>
          </a:prstGeom>
        </p:spPr>
        <p:txBody>
          <a:bodyPr vert="horz" lIns="91440" tIns="45720" rIns="91440" bIns="45720" rtlCol="0" anchor="ctr"/>
          <a:lstStyle>
            <a:lvl1pPr algn="l">
              <a:defRPr sz="105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27701B1-1C93-41C2-AEE1-815DEA51B962}"/>
              </a:ext>
            </a:extLst>
          </p:cNvPr>
          <p:cNvSpPr>
            <a:spLocks noGrp="1"/>
          </p:cNvSpPr>
          <p:nvPr>
            <p:ph type="sldNum" sz="quarter" idx="4"/>
          </p:nvPr>
        </p:nvSpPr>
        <p:spPr>
          <a:xfrm>
            <a:off x="10423186" y="6356350"/>
            <a:ext cx="625813" cy="365125"/>
          </a:xfrm>
          <a:prstGeom prst="rect">
            <a:avLst/>
          </a:prstGeom>
        </p:spPr>
        <p:txBody>
          <a:bodyPr vert="horz" lIns="91440" tIns="45720" rIns="91440" bIns="45720" rtlCol="0" anchor="ctr"/>
          <a:lstStyle>
            <a:lvl1pPr algn="r">
              <a:defRPr sz="1050">
                <a:solidFill>
                  <a:schemeClr val="tx1"/>
                </a:solidFill>
              </a:defRPr>
            </a:lvl1pPr>
          </a:lstStyle>
          <a:p>
            <a:fld id="{C0722274-0FAA-4649-AA4E-4210F4F32167}" type="slidenum">
              <a:rPr lang="en-US" smtClean="0"/>
              <a:pPr/>
              <a:t>‹#›</a:t>
            </a:fld>
            <a:endParaRPr lang="en-US" dirty="0"/>
          </a:p>
        </p:txBody>
      </p:sp>
    </p:spTree>
    <p:extLst>
      <p:ext uri="{BB962C8B-B14F-4D97-AF65-F5344CB8AC3E}">
        <p14:creationId xmlns:p14="http://schemas.microsoft.com/office/powerpoint/2010/main" val="1650507843"/>
      </p:ext>
    </p:extLst>
  </p:cSld>
  <p:clrMap bg1="dk1" tx1="lt1" bg2="dk2" tx2="lt2" accent1="accent1" accent2="accent2" accent3="accent3" accent4="accent4" accent5="accent5" accent6="accent6" hlink="hlink" folHlink="folHlink"/>
  <p:sldLayoutIdLst>
    <p:sldLayoutId id="2147483689" r:id="rId1"/>
    <p:sldLayoutId id="2147483688" r:id="rId2"/>
    <p:sldLayoutId id="2147483687" r:id="rId3"/>
    <p:sldLayoutId id="2147483686" r:id="rId4"/>
    <p:sldLayoutId id="2147483685" r:id="rId5"/>
    <p:sldLayoutId id="2147483684" r:id="rId6"/>
    <p:sldLayoutId id="2147483683" r:id="rId7"/>
    <p:sldLayoutId id="2147483682" r:id="rId8"/>
    <p:sldLayoutId id="2147483681" r:id="rId9"/>
    <p:sldLayoutId id="2147483680" r:id="rId10"/>
    <p:sldLayoutId id="2147483679"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Tx/>
        <a:buNone/>
        <a:defRPr sz="1800" i="1" kern="1200">
          <a:solidFill>
            <a:schemeClr val="tx1"/>
          </a:solidFill>
          <a:latin typeface="+mn-lt"/>
          <a:ea typeface="+mn-ea"/>
          <a:cs typeface="+mn-cs"/>
        </a:defRPr>
      </a:lvl2pPr>
      <a:lvl3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502920" indent="0" algn="l" defTabSz="914400" rtl="0" eaLnBrk="1" latinLnBrk="0" hangingPunct="1">
        <a:lnSpc>
          <a:spcPct val="120000"/>
        </a:lnSpc>
        <a:spcBef>
          <a:spcPts val="500"/>
        </a:spcBef>
        <a:buFontTx/>
        <a:buNone/>
        <a:defRPr sz="1400" i="1" kern="1200">
          <a:solidFill>
            <a:schemeClr val="tx1"/>
          </a:solidFill>
          <a:latin typeface="+mn-lt"/>
          <a:ea typeface="+mn-ea"/>
          <a:cs typeface="+mn-cs"/>
        </a:defRPr>
      </a:lvl4pPr>
      <a:lvl5pPr marL="73152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5B79A0-69AD-4CBD-897F-32C7A2BA2F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descr="Football Ball Hitting The Net Goal">
            <a:extLst>
              <a:ext uri="{FF2B5EF4-FFF2-40B4-BE49-F238E27FC236}">
                <a16:creationId xmlns:a16="http://schemas.microsoft.com/office/drawing/2014/main" id="{94CE040E-4259-3EEA-D787-940131ED9B40}"/>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20" y="10"/>
            <a:ext cx="12191979" cy="6857989"/>
          </a:xfrm>
          <a:prstGeom prst="rect">
            <a:avLst/>
          </a:prstGeom>
        </p:spPr>
      </p:pic>
      <p:sp>
        <p:nvSpPr>
          <p:cNvPr id="11" name="Freeform: Shape 10">
            <a:extLst>
              <a:ext uri="{FF2B5EF4-FFF2-40B4-BE49-F238E27FC236}">
                <a16:creationId xmlns:a16="http://schemas.microsoft.com/office/drawing/2014/main" id="{3EE42C3D-9FF4-4A79-B1A6-8CD4E7A2F0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custGeom>
            <a:avLst/>
            <a:gdLst>
              <a:gd name="connsiteX0" fmla="*/ 4657775 w 12192000"/>
              <a:gd name="connsiteY0" fmla="*/ 0 h 6858000"/>
              <a:gd name="connsiteX1" fmla="*/ 12192000 w 12192000"/>
              <a:gd name="connsiteY1" fmla="*/ 0 h 6858000"/>
              <a:gd name="connsiteX2" fmla="*/ 12192000 w 12192000"/>
              <a:gd name="connsiteY2" fmla="*/ 6858000 h 6858000"/>
              <a:gd name="connsiteX3" fmla="*/ 12191999 w 12192000"/>
              <a:gd name="connsiteY3" fmla="*/ 6858000 h 6858000"/>
              <a:gd name="connsiteX4" fmla="*/ 12191999 w 12192000"/>
              <a:gd name="connsiteY4" fmla="*/ 1526601 h 6858000"/>
              <a:gd name="connsiteX5" fmla="*/ 7524745 w 12192000"/>
              <a:gd name="connsiteY5" fmla="*/ 6856911 h 6858000"/>
              <a:gd name="connsiteX6" fmla="*/ 12191999 w 12192000"/>
              <a:gd name="connsiteY6" fmla="*/ 6858000 h 6858000"/>
              <a:gd name="connsiteX7" fmla="*/ 0 w 12192000"/>
              <a:gd name="connsiteY7" fmla="*/ 6858000 h 6858000"/>
              <a:gd name="connsiteX8" fmla="*/ 0 w 12192000"/>
              <a:gd name="connsiteY8" fmla="*/ 53144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4657775" y="0"/>
                </a:moveTo>
                <a:lnTo>
                  <a:pt x="12192000" y="0"/>
                </a:lnTo>
                <a:lnTo>
                  <a:pt x="12192000" y="6858000"/>
                </a:lnTo>
                <a:lnTo>
                  <a:pt x="12191999" y="6858000"/>
                </a:lnTo>
                <a:lnTo>
                  <a:pt x="12191999" y="1526601"/>
                </a:lnTo>
                <a:lnTo>
                  <a:pt x="7524745" y="6856911"/>
                </a:lnTo>
                <a:lnTo>
                  <a:pt x="12191999" y="6858000"/>
                </a:lnTo>
                <a:lnTo>
                  <a:pt x="0" y="6858000"/>
                </a:lnTo>
                <a:lnTo>
                  <a:pt x="0" y="5314455"/>
                </a:lnTo>
                <a:close/>
              </a:path>
            </a:pathLst>
          </a:cu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D94B014-CF3B-279A-2196-A8723FE0A16E}"/>
              </a:ext>
            </a:extLst>
          </p:cNvPr>
          <p:cNvSpPr>
            <a:spLocks noGrp="1"/>
          </p:cNvSpPr>
          <p:nvPr>
            <p:ph type="ctrTitle"/>
          </p:nvPr>
        </p:nvSpPr>
        <p:spPr>
          <a:xfrm>
            <a:off x="4304210" y="1269997"/>
            <a:ext cx="6021979" cy="2159004"/>
          </a:xfrm>
        </p:spPr>
        <p:txBody>
          <a:bodyPr anchor="t">
            <a:normAutofit/>
          </a:bodyPr>
          <a:lstStyle/>
          <a:p>
            <a:pPr algn="r">
              <a:lnSpc>
                <a:spcPct val="90000"/>
              </a:lnSpc>
            </a:pPr>
            <a:r>
              <a:rPr lang="en-US" sz="3700">
                <a:solidFill>
                  <a:srgbClr val="FFFFFF"/>
                </a:solidFill>
              </a:rPr>
              <a:t>From Kickoff to Glory: Football Match Analysis Through History</a:t>
            </a:r>
          </a:p>
        </p:txBody>
      </p:sp>
      <p:sp>
        <p:nvSpPr>
          <p:cNvPr id="3" name="Subtitle 2">
            <a:extLst>
              <a:ext uri="{FF2B5EF4-FFF2-40B4-BE49-F238E27FC236}">
                <a16:creationId xmlns:a16="http://schemas.microsoft.com/office/drawing/2014/main" id="{BFE75723-011D-26D6-8B3F-D2FE090CD573}"/>
              </a:ext>
            </a:extLst>
          </p:cNvPr>
          <p:cNvSpPr>
            <a:spLocks noGrp="1"/>
          </p:cNvSpPr>
          <p:nvPr>
            <p:ph type="subTitle" idx="1"/>
          </p:nvPr>
        </p:nvSpPr>
        <p:spPr>
          <a:xfrm>
            <a:off x="1626324" y="5163327"/>
            <a:ext cx="6191796" cy="1318748"/>
          </a:xfrm>
        </p:spPr>
        <p:txBody>
          <a:bodyPr anchor="t">
            <a:normAutofit/>
          </a:bodyPr>
          <a:lstStyle/>
          <a:p>
            <a:r>
              <a:rPr lang="en-US" sz="2400" dirty="0"/>
              <a:t>Presented by :</a:t>
            </a:r>
            <a:r>
              <a:rPr lang="en-US" sz="2400" dirty="0">
                <a:solidFill>
                  <a:srgbClr val="FF0000"/>
                </a:solidFill>
              </a:rPr>
              <a:t> </a:t>
            </a:r>
            <a:r>
              <a:rPr lang="en-US" sz="2400" dirty="0"/>
              <a:t>Mohamed Tarek , </a:t>
            </a:r>
            <a:r>
              <a:rPr lang="en-US" sz="2400"/>
              <a:t>Saif Hatem, </a:t>
            </a:r>
            <a:r>
              <a:rPr lang="en-US" sz="2400" dirty="0"/>
              <a:t>Ali Ramadan , Omar Khaled and Amr Osama </a:t>
            </a:r>
          </a:p>
        </p:txBody>
      </p:sp>
      <p:cxnSp>
        <p:nvCxnSpPr>
          <p:cNvPr id="13" name="Straight Connector 12">
            <a:extLst>
              <a:ext uri="{FF2B5EF4-FFF2-40B4-BE49-F238E27FC236}">
                <a16:creationId xmlns:a16="http://schemas.microsoft.com/office/drawing/2014/main" id="{83B828B0-F33B-4806-9D53-69C862A4C8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30829" y="4903471"/>
            <a:ext cx="6087291"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C79A6EE-7970-16D6-B193-AB6D31224CAB}"/>
              </a:ext>
            </a:extLst>
          </p:cNvPr>
          <p:cNvSpPr txBox="1"/>
          <p:nvPr/>
        </p:nvSpPr>
        <p:spPr>
          <a:xfrm>
            <a:off x="8878529" y="5163327"/>
            <a:ext cx="3224981" cy="738664"/>
          </a:xfrm>
          <a:prstGeom prst="rect">
            <a:avLst/>
          </a:prstGeom>
          <a:noFill/>
        </p:spPr>
        <p:txBody>
          <a:bodyPr wrap="square" rtlCol="0">
            <a:spAutoFit/>
          </a:bodyPr>
          <a:lstStyle/>
          <a:p>
            <a:r>
              <a:rPr lang="en-US" sz="2100" dirty="0"/>
              <a:t>Supervised by:</a:t>
            </a:r>
          </a:p>
          <a:p>
            <a:r>
              <a:rPr lang="en-US" sz="2100" dirty="0"/>
              <a:t> Dr. Mostafa </a:t>
            </a:r>
            <a:r>
              <a:rPr lang="en-US" sz="2100" dirty="0" err="1"/>
              <a:t>Kafafy</a:t>
            </a:r>
            <a:endParaRPr lang="en-US" sz="2100" dirty="0"/>
          </a:p>
        </p:txBody>
      </p:sp>
      <p:pic>
        <p:nvPicPr>
          <p:cNvPr id="7" name="Picture 6" descr="A logo of a globe with a graduation cap&#10;&#10;Description automatically generated">
            <a:extLst>
              <a:ext uri="{FF2B5EF4-FFF2-40B4-BE49-F238E27FC236}">
                <a16:creationId xmlns:a16="http://schemas.microsoft.com/office/drawing/2014/main" id="{DDB17AB0-7C10-64AA-C21F-B10E01EAF3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3499861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37FC7-9247-E564-E64C-2AAB36B948AB}"/>
              </a:ext>
            </a:extLst>
          </p:cNvPr>
          <p:cNvSpPr>
            <a:spLocks noGrp="1"/>
          </p:cNvSpPr>
          <p:nvPr>
            <p:ph type="title"/>
          </p:nvPr>
        </p:nvSpPr>
        <p:spPr/>
        <p:txBody>
          <a:bodyPr/>
          <a:lstStyle/>
          <a:p>
            <a:r>
              <a:rPr lang="en-US" dirty="0"/>
              <a:t>Thank You</a:t>
            </a:r>
          </a:p>
        </p:txBody>
      </p:sp>
      <p:pic>
        <p:nvPicPr>
          <p:cNvPr id="3" name="Picture 2" descr="A logo of a globe with a graduation cap&#10;&#10;Description automatically generated">
            <a:extLst>
              <a:ext uri="{FF2B5EF4-FFF2-40B4-BE49-F238E27FC236}">
                <a16:creationId xmlns:a16="http://schemas.microsoft.com/office/drawing/2014/main" id="{45FA0F9D-F303-BF26-3728-6016381855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2609241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97D71-15B8-8E77-BF67-2527CFA3EC50}"/>
              </a:ext>
            </a:extLst>
          </p:cNvPr>
          <p:cNvSpPr>
            <a:spLocks noGrp="1"/>
          </p:cNvSpPr>
          <p:nvPr>
            <p:ph type="title"/>
          </p:nvPr>
        </p:nvSpPr>
        <p:spPr/>
        <p:txBody>
          <a:bodyPr/>
          <a:lstStyle/>
          <a:p>
            <a:pPr algn="ctr"/>
            <a:r>
              <a:rPr lang="en-US" dirty="0"/>
              <a:t>Table of content</a:t>
            </a:r>
          </a:p>
        </p:txBody>
      </p:sp>
      <p:sp>
        <p:nvSpPr>
          <p:cNvPr id="3" name="Content Placeholder 2">
            <a:extLst>
              <a:ext uri="{FF2B5EF4-FFF2-40B4-BE49-F238E27FC236}">
                <a16:creationId xmlns:a16="http://schemas.microsoft.com/office/drawing/2014/main" id="{304416D6-D7EA-3A0B-75E8-0262170685A7}"/>
              </a:ext>
            </a:extLst>
          </p:cNvPr>
          <p:cNvSpPr>
            <a:spLocks noGrp="1"/>
          </p:cNvSpPr>
          <p:nvPr>
            <p:ph idx="1"/>
          </p:nvPr>
        </p:nvSpPr>
        <p:spPr/>
        <p:txBody>
          <a:bodyPr/>
          <a:lstStyle/>
          <a:p>
            <a:pPr>
              <a:lnSpc>
                <a:spcPct val="200000"/>
              </a:lnSpc>
            </a:pPr>
            <a:r>
              <a:rPr lang="en-US" dirty="0"/>
              <a:t>Introduction</a:t>
            </a:r>
          </a:p>
          <a:p>
            <a:pPr>
              <a:lnSpc>
                <a:spcPct val="200000"/>
              </a:lnSpc>
            </a:pPr>
            <a:r>
              <a:rPr lang="en-US" dirty="0"/>
              <a:t>Goal</a:t>
            </a:r>
          </a:p>
          <a:p>
            <a:pPr>
              <a:lnSpc>
                <a:spcPct val="200000"/>
              </a:lnSpc>
            </a:pPr>
            <a:r>
              <a:rPr lang="en-US" dirty="0"/>
              <a:t>Approach </a:t>
            </a:r>
          </a:p>
          <a:p>
            <a:pPr>
              <a:lnSpc>
                <a:spcPct val="200000"/>
              </a:lnSpc>
            </a:pPr>
            <a:r>
              <a:rPr lang="en-US" dirty="0"/>
              <a:t>Conclusion </a:t>
            </a:r>
          </a:p>
        </p:txBody>
      </p:sp>
      <p:pic>
        <p:nvPicPr>
          <p:cNvPr id="5" name="Picture 4" descr="A logo of a globe with a graduation cap&#10;&#10;Description automatically generated">
            <a:extLst>
              <a:ext uri="{FF2B5EF4-FFF2-40B4-BE49-F238E27FC236}">
                <a16:creationId xmlns:a16="http://schemas.microsoft.com/office/drawing/2014/main" id="{3DC2390D-E011-BDC8-083C-18A8384DF5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1513572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B66B9-48A2-B8B3-E1CE-77C56A15EABE}"/>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76CAD3A2-EC85-CD9E-3A72-35AD37C8DBC6}"/>
              </a:ext>
            </a:extLst>
          </p:cNvPr>
          <p:cNvSpPr>
            <a:spLocks noGrp="1"/>
          </p:cNvSpPr>
          <p:nvPr>
            <p:ph idx="1"/>
          </p:nvPr>
        </p:nvSpPr>
        <p:spPr/>
        <p:txBody>
          <a:bodyPr/>
          <a:lstStyle/>
          <a:p>
            <a:pPr marL="0" indent="0">
              <a:buNone/>
            </a:pPr>
            <a:r>
              <a:rPr lang="en-US" dirty="0"/>
              <a:t>This dataset provides an in-depth look at the historical statistics of national football teams and their legendary players. We aim to uncover the evolution of prominent national teams and highlight the contributions of their most iconic players throughout football history.</a:t>
            </a:r>
          </a:p>
        </p:txBody>
      </p:sp>
      <p:pic>
        <p:nvPicPr>
          <p:cNvPr id="6" name="Picture 5" descr="A logo of a globe with a graduation cap&#10;&#10;Description automatically generated">
            <a:extLst>
              <a:ext uri="{FF2B5EF4-FFF2-40B4-BE49-F238E27FC236}">
                <a16:creationId xmlns:a16="http://schemas.microsoft.com/office/drawing/2014/main" id="{2056A03D-8C44-D1EE-866C-789BEDB0AC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3369031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31BA3-BF0B-4992-9716-8983FDADFBD2}"/>
              </a:ext>
            </a:extLst>
          </p:cNvPr>
          <p:cNvSpPr>
            <a:spLocks noGrp="1"/>
          </p:cNvSpPr>
          <p:nvPr>
            <p:ph type="title"/>
          </p:nvPr>
        </p:nvSpPr>
        <p:spPr/>
        <p:txBody>
          <a:bodyPr/>
          <a:lstStyle/>
          <a:p>
            <a:pPr algn="ctr"/>
            <a:r>
              <a:rPr lang="en-US" dirty="0"/>
              <a:t>Goal</a:t>
            </a:r>
          </a:p>
        </p:txBody>
      </p:sp>
      <p:sp>
        <p:nvSpPr>
          <p:cNvPr id="3" name="Content Placeholder 2">
            <a:extLst>
              <a:ext uri="{FF2B5EF4-FFF2-40B4-BE49-F238E27FC236}">
                <a16:creationId xmlns:a16="http://schemas.microsoft.com/office/drawing/2014/main" id="{BB2FF175-6F4B-DABB-754D-05D22508E72D}"/>
              </a:ext>
            </a:extLst>
          </p:cNvPr>
          <p:cNvSpPr>
            <a:spLocks noGrp="1"/>
          </p:cNvSpPr>
          <p:nvPr>
            <p:ph idx="1"/>
          </p:nvPr>
        </p:nvSpPr>
        <p:spPr/>
        <p:txBody>
          <a:bodyPr/>
          <a:lstStyle/>
          <a:p>
            <a:pPr marL="0" indent="0">
              <a:buNone/>
            </a:pPr>
            <a:r>
              <a:rPr lang="en-US" dirty="0"/>
              <a:t>Our main goal are :</a:t>
            </a:r>
          </a:p>
          <a:p>
            <a:r>
              <a:rPr lang="en-US" dirty="0"/>
              <a:t>analyze the history of football since its beginning. </a:t>
            </a:r>
          </a:p>
          <a:p>
            <a:r>
              <a:rPr lang="en-US" dirty="0"/>
              <a:t>Provide clean and understandable data.</a:t>
            </a:r>
          </a:p>
          <a:p>
            <a:pPr marL="0" indent="0">
              <a:buNone/>
            </a:pPr>
            <a:endParaRPr lang="en-US" dirty="0"/>
          </a:p>
          <a:p>
            <a:endParaRPr lang="en-US" dirty="0"/>
          </a:p>
          <a:p>
            <a:pPr marL="0" indent="0">
              <a:buNone/>
            </a:pPr>
            <a:endParaRPr lang="en-US" dirty="0"/>
          </a:p>
        </p:txBody>
      </p:sp>
      <p:pic>
        <p:nvPicPr>
          <p:cNvPr id="5" name="Picture 4" descr="A logo of a globe with a graduation cap&#10;&#10;Description automatically generated">
            <a:extLst>
              <a:ext uri="{FF2B5EF4-FFF2-40B4-BE49-F238E27FC236}">
                <a16:creationId xmlns:a16="http://schemas.microsoft.com/office/drawing/2014/main" id="{DDA26AA1-99B9-34CF-DE7B-361CA136D3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727755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E1F63-69FB-32DC-90F6-474367F96712}"/>
              </a:ext>
            </a:extLst>
          </p:cNvPr>
          <p:cNvSpPr>
            <a:spLocks noGrp="1"/>
          </p:cNvSpPr>
          <p:nvPr>
            <p:ph type="title"/>
          </p:nvPr>
        </p:nvSpPr>
        <p:spPr/>
        <p:txBody>
          <a:bodyPr/>
          <a:lstStyle/>
          <a:p>
            <a:pPr algn="ctr"/>
            <a:r>
              <a:rPr lang="en-US" dirty="0"/>
              <a:t>Approach</a:t>
            </a:r>
          </a:p>
        </p:txBody>
      </p:sp>
      <p:sp>
        <p:nvSpPr>
          <p:cNvPr id="3" name="Content Placeholder 2">
            <a:extLst>
              <a:ext uri="{FF2B5EF4-FFF2-40B4-BE49-F238E27FC236}">
                <a16:creationId xmlns:a16="http://schemas.microsoft.com/office/drawing/2014/main" id="{FDC7B1F4-0C20-4559-BD42-B84CDFBED34E}"/>
              </a:ext>
            </a:extLst>
          </p:cNvPr>
          <p:cNvSpPr>
            <a:spLocks noGrp="1"/>
          </p:cNvSpPr>
          <p:nvPr>
            <p:ph idx="1"/>
          </p:nvPr>
        </p:nvSpPr>
        <p:spPr/>
        <p:txBody>
          <a:bodyPr/>
          <a:lstStyle/>
          <a:p>
            <a:pPr marL="0" indent="0">
              <a:buNone/>
            </a:pPr>
            <a:r>
              <a:rPr lang="en-US" dirty="0"/>
              <a:t>About the data :</a:t>
            </a:r>
          </a:p>
          <a:p>
            <a:r>
              <a:rPr lang="en-US" dirty="0"/>
              <a:t>The dataset contains detailed information about football through out its inception since 1872 to the beginning of  2024 as it has the goal scorers , the national teams that won whether in home soil or away in what tournament whether it is an official one or a friendly .</a:t>
            </a:r>
          </a:p>
          <a:p>
            <a:pPr marL="0" indent="0">
              <a:buNone/>
            </a:pPr>
            <a:r>
              <a:rPr lang="en-US" dirty="0"/>
              <a:t>We have two tables </a:t>
            </a:r>
            <a:r>
              <a:rPr lang="en-US" dirty="0" err="1"/>
              <a:t>goalscorers</a:t>
            </a:r>
            <a:r>
              <a:rPr lang="en-US" dirty="0"/>
              <a:t> and </a:t>
            </a:r>
            <a:r>
              <a:rPr lang="en-US" dirty="0" err="1"/>
              <a:t>results_now</a:t>
            </a:r>
            <a:r>
              <a:rPr lang="en-US" dirty="0"/>
              <a:t>:</a:t>
            </a:r>
          </a:p>
          <a:p>
            <a:r>
              <a:rPr lang="en-US" dirty="0"/>
              <a:t>For the </a:t>
            </a:r>
            <a:r>
              <a:rPr lang="en-US" dirty="0" err="1"/>
              <a:t>goalscorers</a:t>
            </a:r>
            <a:r>
              <a:rPr lang="en-US" dirty="0"/>
              <a:t> table it has 44,362 row and 11 columns.</a:t>
            </a:r>
          </a:p>
          <a:p>
            <a:r>
              <a:rPr lang="en-US" dirty="0"/>
              <a:t>For the </a:t>
            </a:r>
            <a:r>
              <a:rPr lang="en-US" dirty="0" err="1"/>
              <a:t>Results_now</a:t>
            </a:r>
            <a:r>
              <a:rPr lang="en-US" dirty="0"/>
              <a:t> table it has 47,399 row and 15 columns.</a:t>
            </a:r>
          </a:p>
        </p:txBody>
      </p:sp>
      <p:pic>
        <p:nvPicPr>
          <p:cNvPr id="5" name="Picture 4" descr="A logo of a globe with a graduation cap&#10;&#10;Description automatically generated">
            <a:extLst>
              <a:ext uri="{FF2B5EF4-FFF2-40B4-BE49-F238E27FC236}">
                <a16:creationId xmlns:a16="http://schemas.microsoft.com/office/drawing/2014/main" id="{224F3E6F-BE43-C8C1-6E6C-C4E21FF533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1884273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C6937-8F86-5CB1-8298-7E1DC5905444}"/>
              </a:ext>
            </a:extLst>
          </p:cNvPr>
          <p:cNvSpPr>
            <a:spLocks noGrp="1"/>
          </p:cNvSpPr>
          <p:nvPr>
            <p:ph type="title"/>
          </p:nvPr>
        </p:nvSpPr>
        <p:spPr/>
        <p:txBody>
          <a:bodyPr/>
          <a:lstStyle/>
          <a:p>
            <a:pPr algn="ctr"/>
            <a:r>
              <a:rPr lang="en-US" dirty="0"/>
              <a:t>Approach</a:t>
            </a:r>
          </a:p>
        </p:txBody>
      </p:sp>
      <p:sp>
        <p:nvSpPr>
          <p:cNvPr id="3" name="Content Placeholder 2">
            <a:extLst>
              <a:ext uri="{FF2B5EF4-FFF2-40B4-BE49-F238E27FC236}">
                <a16:creationId xmlns:a16="http://schemas.microsoft.com/office/drawing/2014/main" id="{D4784EF4-E00E-BD41-00D8-320F1C3311C4}"/>
              </a:ext>
            </a:extLst>
          </p:cNvPr>
          <p:cNvSpPr>
            <a:spLocks noGrp="1"/>
          </p:cNvSpPr>
          <p:nvPr>
            <p:ph idx="1"/>
          </p:nvPr>
        </p:nvSpPr>
        <p:spPr/>
        <p:txBody>
          <a:bodyPr/>
          <a:lstStyle/>
          <a:p>
            <a:pPr marL="0" indent="0">
              <a:buNone/>
            </a:pPr>
            <a:r>
              <a:rPr lang="en-US" dirty="0"/>
              <a:t>Data Processing :</a:t>
            </a:r>
          </a:p>
          <a:p>
            <a:r>
              <a:rPr lang="en-US" dirty="0"/>
              <a:t>Enhancing data analysis through additional variables </a:t>
            </a:r>
          </a:p>
          <a:p>
            <a:r>
              <a:rPr lang="en-US" dirty="0"/>
              <a:t> Wrong Format </a:t>
            </a:r>
          </a:p>
          <a:p>
            <a:r>
              <a:rPr lang="en-US" dirty="0"/>
              <a:t>Handling the missing values</a:t>
            </a:r>
          </a:p>
          <a:p>
            <a:r>
              <a:rPr lang="en-US" dirty="0"/>
              <a:t>Handling inaccurate data </a:t>
            </a:r>
          </a:p>
        </p:txBody>
      </p:sp>
      <p:pic>
        <p:nvPicPr>
          <p:cNvPr id="5" name="Picture 4" descr="A logo of a globe with a graduation cap&#10;&#10;Description automatically generated">
            <a:extLst>
              <a:ext uri="{FF2B5EF4-FFF2-40B4-BE49-F238E27FC236}">
                <a16:creationId xmlns:a16="http://schemas.microsoft.com/office/drawing/2014/main" id="{81EA90D3-CDFE-B9F3-ECED-4DFE998236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13471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CDED0-40DD-B612-B58B-D110556A6A38}"/>
              </a:ext>
            </a:extLst>
          </p:cNvPr>
          <p:cNvSpPr>
            <a:spLocks noGrp="1"/>
          </p:cNvSpPr>
          <p:nvPr>
            <p:ph type="title"/>
          </p:nvPr>
        </p:nvSpPr>
        <p:spPr/>
        <p:txBody>
          <a:bodyPr/>
          <a:lstStyle/>
          <a:p>
            <a:pPr algn="ctr"/>
            <a:r>
              <a:rPr lang="en-US" dirty="0"/>
              <a:t>Approach</a:t>
            </a:r>
          </a:p>
        </p:txBody>
      </p:sp>
      <p:sp>
        <p:nvSpPr>
          <p:cNvPr id="3" name="Content Placeholder 2">
            <a:extLst>
              <a:ext uri="{FF2B5EF4-FFF2-40B4-BE49-F238E27FC236}">
                <a16:creationId xmlns:a16="http://schemas.microsoft.com/office/drawing/2014/main" id="{C757AE86-0D81-4C07-AEC4-529970AFB0FC}"/>
              </a:ext>
            </a:extLst>
          </p:cNvPr>
          <p:cNvSpPr>
            <a:spLocks noGrp="1"/>
          </p:cNvSpPr>
          <p:nvPr>
            <p:ph idx="1"/>
          </p:nvPr>
        </p:nvSpPr>
        <p:spPr/>
        <p:txBody>
          <a:bodyPr/>
          <a:lstStyle/>
          <a:p>
            <a:pPr marL="0" indent="0">
              <a:buNone/>
            </a:pPr>
            <a:r>
              <a:rPr lang="en-US" dirty="0"/>
              <a:t>Data Analysis Tools :</a:t>
            </a:r>
          </a:p>
          <a:p>
            <a:r>
              <a:rPr lang="en-US" dirty="0"/>
              <a:t>Python</a:t>
            </a:r>
          </a:p>
          <a:p>
            <a:r>
              <a:rPr lang="en-US" dirty="0"/>
              <a:t>Power BI</a:t>
            </a:r>
          </a:p>
          <a:p>
            <a:r>
              <a:rPr lang="en-US" dirty="0"/>
              <a:t>Microsoft Excel </a:t>
            </a:r>
          </a:p>
        </p:txBody>
      </p:sp>
      <p:pic>
        <p:nvPicPr>
          <p:cNvPr id="5" name="Picture 4" descr="A logo of a globe with a graduation cap&#10;&#10;Description automatically generated">
            <a:extLst>
              <a:ext uri="{FF2B5EF4-FFF2-40B4-BE49-F238E27FC236}">
                <a16:creationId xmlns:a16="http://schemas.microsoft.com/office/drawing/2014/main" id="{9BEBF878-3830-6AD1-B12A-5B84FAC3D1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106151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19216-3932-BC14-0D7A-646ADBED3B76}"/>
              </a:ext>
            </a:extLst>
          </p:cNvPr>
          <p:cNvSpPr>
            <a:spLocks noGrp="1"/>
          </p:cNvSpPr>
          <p:nvPr>
            <p:ph type="title"/>
          </p:nvPr>
        </p:nvSpPr>
        <p:spPr/>
        <p:txBody>
          <a:bodyPr/>
          <a:lstStyle/>
          <a:p>
            <a:pPr algn="ctr"/>
            <a:r>
              <a:rPr lang="en-US" dirty="0"/>
              <a:t>Conclusion</a:t>
            </a:r>
          </a:p>
        </p:txBody>
      </p:sp>
      <p:sp>
        <p:nvSpPr>
          <p:cNvPr id="3" name="Content Placeholder 2">
            <a:extLst>
              <a:ext uri="{FF2B5EF4-FFF2-40B4-BE49-F238E27FC236}">
                <a16:creationId xmlns:a16="http://schemas.microsoft.com/office/drawing/2014/main" id="{8C59D898-1EA3-3099-538C-561DD1607E20}"/>
              </a:ext>
            </a:extLst>
          </p:cNvPr>
          <p:cNvSpPr>
            <a:spLocks noGrp="1"/>
          </p:cNvSpPr>
          <p:nvPr>
            <p:ph idx="1"/>
          </p:nvPr>
        </p:nvSpPr>
        <p:spPr/>
        <p:txBody>
          <a:bodyPr/>
          <a:lstStyle/>
          <a:p>
            <a:pPr marL="0" indent="0">
              <a:buNone/>
            </a:pPr>
            <a:r>
              <a:rPr lang="en-US" dirty="0"/>
              <a:t>we were able to visualize the teams: </a:t>
            </a:r>
          </a:p>
          <a:p>
            <a:r>
              <a:rPr lang="en-US" dirty="0"/>
              <a:t>The most wins at home and away.</a:t>
            </a:r>
          </a:p>
          <a:p>
            <a:r>
              <a:rPr lang="en-US" dirty="0"/>
              <a:t>The highest goal scoring player in each national team.</a:t>
            </a:r>
          </a:p>
          <a:p>
            <a:r>
              <a:rPr lang="en-US" dirty="0"/>
              <a:t>Finally, we were able to see the historical performance of each nation. </a:t>
            </a:r>
          </a:p>
        </p:txBody>
      </p:sp>
      <p:pic>
        <p:nvPicPr>
          <p:cNvPr id="4" name="Picture 3" descr="A logo of a globe with a graduation cap&#10;&#10;Description automatically generated">
            <a:extLst>
              <a:ext uri="{FF2B5EF4-FFF2-40B4-BE49-F238E27FC236}">
                <a16:creationId xmlns:a16="http://schemas.microsoft.com/office/drawing/2014/main" id="{A3362B85-90AC-0A6C-8954-87B150EFD0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1525780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22E2EB2-1204-E5EA-CB25-7D926865017D}"/>
              </a:ext>
            </a:extLst>
          </p:cNvPr>
          <p:cNvSpPr>
            <a:spLocks noGrp="1"/>
          </p:cNvSpPr>
          <p:nvPr>
            <p:ph type="title"/>
          </p:nvPr>
        </p:nvSpPr>
        <p:spPr/>
        <p:txBody>
          <a:bodyPr/>
          <a:lstStyle/>
          <a:p>
            <a:r>
              <a:rPr lang="en-US" dirty="0"/>
              <a:t>Question ?</a:t>
            </a:r>
          </a:p>
        </p:txBody>
      </p:sp>
      <p:pic>
        <p:nvPicPr>
          <p:cNvPr id="7" name="Picture 6" descr="A logo of a globe with a graduation cap&#10;&#10;Description automatically generated">
            <a:extLst>
              <a:ext uri="{FF2B5EF4-FFF2-40B4-BE49-F238E27FC236}">
                <a16:creationId xmlns:a16="http://schemas.microsoft.com/office/drawing/2014/main" id="{CB6DC793-C78F-CA36-80ED-EE17427FCE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1207" y="130622"/>
            <a:ext cx="1432451" cy="1288239"/>
          </a:xfrm>
          <a:prstGeom prst="rect">
            <a:avLst/>
          </a:prstGeom>
        </p:spPr>
      </p:pic>
    </p:spTree>
    <p:extLst>
      <p:ext uri="{BB962C8B-B14F-4D97-AF65-F5344CB8AC3E}">
        <p14:creationId xmlns:p14="http://schemas.microsoft.com/office/powerpoint/2010/main" val="3280912197"/>
      </p:ext>
    </p:extLst>
  </p:cSld>
  <p:clrMapOvr>
    <a:masterClrMapping/>
  </p:clrMapOvr>
</p:sld>
</file>

<file path=ppt/theme/theme1.xml><?xml version="1.0" encoding="utf-8"?>
<a:theme xmlns:a="http://schemas.openxmlformats.org/drawingml/2006/main" name="RegattaVTI">
  <a:themeElements>
    <a:clrScheme name="AnalogousFromLightSeed_2SEEDS">
      <a:dk1>
        <a:srgbClr val="000000"/>
      </a:dk1>
      <a:lt1>
        <a:srgbClr val="FFFFFF"/>
      </a:lt1>
      <a:dk2>
        <a:srgbClr val="2B223E"/>
      </a:dk2>
      <a:lt2>
        <a:srgbClr val="E2E2E8"/>
      </a:lt2>
      <a:accent1>
        <a:srgbClr val="A0A571"/>
      </a:accent1>
      <a:accent2>
        <a:srgbClr val="AF9F7E"/>
      </a:accent2>
      <a:accent3>
        <a:srgbClr val="93A77F"/>
      </a:accent3>
      <a:accent4>
        <a:srgbClr val="7F8CBA"/>
      </a:accent4>
      <a:accent5>
        <a:srgbClr val="9F96C6"/>
      </a:accent5>
      <a:accent6>
        <a:srgbClr val="A37FBA"/>
      </a:accent6>
      <a:hlink>
        <a:srgbClr val="6F69AE"/>
      </a:hlink>
      <a:folHlink>
        <a:srgbClr val="7F7F7F"/>
      </a:folHlink>
    </a:clrScheme>
    <a:fontScheme name="Walbaum Display">
      <a:majorFont>
        <a:latin typeface="Walbaum Display"/>
        <a:ea typeface=""/>
        <a:cs typeface=""/>
      </a:majorFont>
      <a:minorFont>
        <a:latin typeface="Walbaum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gattaVTI" id="{FFC3BCE5-6357-41D1-8E67-3F85B69D7E86}" vid="{893A6374-FE17-48E5-8B62-678C1B11AA1B}"/>
    </a:ext>
  </a:extLst>
</a:theme>
</file>

<file path=docProps/app.xml><?xml version="1.0" encoding="utf-8"?>
<Properties xmlns="http://schemas.openxmlformats.org/officeDocument/2006/extended-properties" xmlns:vt="http://schemas.openxmlformats.org/officeDocument/2006/docPropsVTypes">
  <Template>TM04033919[[fn=Circuit]]</Template>
  <TotalTime>128</TotalTime>
  <Words>271</Words>
  <Application>Microsoft Office PowerPoint</Application>
  <PresentationFormat>Widescreen</PresentationFormat>
  <Paragraphs>40</Paragraphs>
  <Slides>10</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Walbaum Display</vt:lpstr>
      <vt:lpstr>RegattaVTI</vt:lpstr>
      <vt:lpstr>From Kickoff to Glory: Football Match Analysis Through History</vt:lpstr>
      <vt:lpstr>Table of content</vt:lpstr>
      <vt:lpstr>Introduction</vt:lpstr>
      <vt:lpstr>Goal</vt:lpstr>
      <vt:lpstr>Approach</vt:lpstr>
      <vt:lpstr>Approach</vt:lpstr>
      <vt:lpstr>Approach</vt:lpstr>
      <vt:lpstr>Conclusion</vt:lpstr>
      <vt:lpstr>Question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mohamed tarek</dc:creator>
  <cp:lastModifiedBy>mohamed tarek</cp:lastModifiedBy>
  <cp:revision>1</cp:revision>
  <dcterms:created xsi:type="dcterms:W3CDTF">2024-10-15T17:22:30Z</dcterms:created>
  <dcterms:modified xsi:type="dcterms:W3CDTF">2024-10-16T13:02:25Z</dcterms:modified>
</cp:coreProperties>
</file>

<file path=docProps/thumbnail.jpeg>
</file>